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4"/>
  </p:notesMasterIdLst>
  <p:sldIdLst>
    <p:sldId id="256" r:id="rId2"/>
    <p:sldId id="258" r:id="rId3"/>
    <p:sldId id="260" r:id="rId4"/>
    <p:sldId id="259" r:id="rId5"/>
    <p:sldId id="266" r:id="rId6"/>
    <p:sldId id="265" r:id="rId7"/>
    <p:sldId id="271" r:id="rId8"/>
    <p:sldId id="261" r:id="rId9"/>
    <p:sldId id="311" r:id="rId10"/>
    <p:sldId id="268" r:id="rId11"/>
    <p:sldId id="278" r:id="rId12"/>
    <p:sldId id="263" r:id="rId13"/>
    <p:sldId id="313" r:id="rId14"/>
    <p:sldId id="282" r:id="rId15"/>
    <p:sldId id="276" r:id="rId16"/>
    <p:sldId id="280" r:id="rId17"/>
    <p:sldId id="284" r:id="rId18"/>
    <p:sldId id="281" r:id="rId19"/>
    <p:sldId id="285" r:id="rId20"/>
    <p:sldId id="277" r:id="rId21"/>
    <p:sldId id="312" r:id="rId22"/>
    <p:sldId id="286" r:id="rId23"/>
  </p:sldIdLst>
  <p:sldSz cx="9144000" cy="5143500" type="screen16x9"/>
  <p:notesSz cx="6858000" cy="9144000"/>
  <p:embeddedFontLst>
    <p:embeddedFont>
      <p:font typeface="Bahnschrift SemiBold" panose="020B0502040204020203" pitchFamily="34" charset="0"/>
      <p:bold r:id="rId25"/>
    </p:embeddedFont>
    <p:embeddedFont>
      <p:font typeface="Bebas Neue" panose="020B0606020202050201" pitchFamily="34" charset="0"/>
      <p:regular r:id="rId26"/>
    </p:embeddedFont>
    <p:embeddedFont>
      <p:font typeface="Nunito" pitchFamily="2" charset="0"/>
      <p:regular r:id="rId27"/>
      <p:bold r:id="rId28"/>
      <p:italic r:id="rId29"/>
      <p:boldItalic r:id="rId30"/>
    </p:embeddedFont>
    <p:embeddedFont>
      <p:font typeface="Raleway" pitchFamily="2" charset="0"/>
      <p:regular r:id="rId31"/>
      <p:bold r:id="rId32"/>
      <p:italic r:id="rId33"/>
      <p:boldItalic r:id="rId34"/>
    </p:embeddedFont>
    <p:embeddedFont>
      <p:font typeface="Raleway Medium"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E79E4"/>
    <a:srgbClr val="E7E7E7"/>
    <a:srgbClr val="191919"/>
    <a:srgbClr val="5C64B8"/>
    <a:srgbClr val="7379B0"/>
    <a:srgbClr val="5F7497"/>
    <a:srgbClr val="5C64B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D4F6B3-147C-414D-BA0A-A9EF68AF7E1B}">
  <a:tblStyle styleId="{55D4F6B3-147C-414D-BA0A-A9EF68AF7E1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09" d="100"/>
          <a:sy n="109" d="100"/>
        </p:scale>
        <p:origin x="70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10.fntdata"/><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font" Target="fonts/font13.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22.png>
</file>

<file path=ppt/media/image23.sv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sv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2"/>
        <p:cNvGrpSpPr/>
        <p:nvPr/>
      </p:nvGrpSpPr>
      <p:grpSpPr>
        <a:xfrm>
          <a:off x="0" y="0"/>
          <a:ext cx="0" cy="0"/>
          <a:chOff x="0" y="0"/>
          <a:chExt cx="0" cy="0"/>
        </a:xfrm>
      </p:grpSpPr>
      <p:sp>
        <p:nvSpPr>
          <p:cNvPr id="673" name="Google Shape;673;g10a2de12baf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4" name="Google Shape;674;g10a2de12baf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9"/>
        <p:cNvGrpSpPr/>
        <p:nvPr/>
      </p:nvGrpSpPr>
      <p:grpSpPr>
        <a:xfrm>
          <a:off x="0" y="0"/>
          <a:ext cx="0" cy="0"/>
          <a:chOff x="0" y="0"/>
          <a:chExt cx="0" cy="0"/>
        </a:xfrm>
      </p:grpSpPr>
      <p:sp>
        <p:nvSpPr>
          <p:cNvPr id="1100" name="Google Shape;1100;g10b68f5f6c9_0_5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 name="Google Shape;1101;g10b68f5f6c9_0_5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10a2de12baf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10a2de12baf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0a18aa2564_0_23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0a18aa2564_0_23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580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4"/>
        <p:cNvGrpSpPr/>
        <p:nvPr/>
      </p:nvGrpSpPr>
      <p:grpSpPr>
        <a:xfrm>
          <a:off x="0" y="0"/>
          <a:ext cx="0" cy="0"/>
          <a:chOff x="0" y="0"/>
          <a:chExt cx="0" cy="0"/>
        </a:xfrm>
      </p:grpSpPr>
      <p:sp>
        <p:nvSpPr>
          <p:cNvPr id="1335" name="Google Shape;1335;g10b68f5f6c9_0_9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6" name="Google Shape;1336;g10b68f5f6c9_0_9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g10b68f5f6c9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3" name="Google Shape;1023;g10b68f5f6c9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3"/>
        <p:cNvGrpSpPr/>
        <p:nvPr/>
      </p:nvGrpSpPr>
      <p:grpSpPr>
        <a:xfrm>
          <a:off x="0" y="0"/>
          <a:ext cx="0" cy="0"/>
          <a:chOff x="0" y="0"/>
          <a:chExt cx="0" cy="0"/>
        </a:xfrm>
      </p:grpSpPr>
      <p:sp>
        <p:nvSpPr>
          <p:cNvPr id="1164" name="Google Shape;1164;g10b68f5f6c9_0_6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5" name="Google Shape;1165;g10b68f5f6c9_0_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0"/>
        <p:cNvGrpSpPr/>
        <p:nvPr/>
      </p:nvGrpSpPr>
      <p:grpSpPr>
        <a:xfrm>
          <a:off x="0" y="0"/>
          <a:ext cx="0" cy="0"/>
          <a:chOff x="0" y="0"/>
          <a:chExt cx="0" cy="0"/>
        </a:xfrm>
      </p:grpSpPr>
      <p:sp>
        <p:nvSpPr>
          <p:cNvPr id="1371" name="Google Shape;1371;g10b68f5f6c9_0_9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2" name="Google Shape;1372;g10b68f5f6c9_0_9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8"/>
        <p:cNvGrpSpPr/>
        <p:nvPr/>
      </p:nvGrpSpPr>
      <p:grpSpPr>
        <a:xfrm>
          <a:off x="0" y="0"/>
          <a:ext cx="0" cy="0"/>
          <a:chOff x="0" y="0"/>
          <a:chExt cx="0" cy="0"/>
        </a:xfrm>
      </p:grpSpPr>
      <p:sp>
        <p:nvSpPr>
          <p:cNvPr id="1199" name="Google Shape;1199;g10b68f5f6c9_0_7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0" name="Google Shape;1200;g10b68f5f6c9_0_7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10b68f5f6c9_0_10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10b68f5f6c9_0_10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3"/>
        <p:cNvGrpSpPr/>
        <p:nvPr/>
      </p:nvGrpSpPr>
      <p:grpSpPr>
        <a:xfrm>
          <a:off x="0" y="0"/>
          <a:ext cx="0" cy="0"/>
          <a:chOff x="0" y="0"/>
          <a:chExt cx="0" cy="0"/>
        </a:xfrm>
      </p:grpSpPr>
      <p:sp>
        <p:nvSpPr>
          <p:cNvPr id="404" name="Google Shape;404;g10a2de12ba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5" name="Google Shape;405;g10a2de12ba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
        <p:cNvGrpSpPr/>
        <p:nvPr/>
      </p:nvGrpSpPr>
      <p:grpSpPr>
        <a:xfrm>
          <a:off x="0" y="0"/>
          <a:ext cx="0" cy="0"/>
          <a:chOff x="0" y="0"/>
          <a:chExt cx="0" cy="0"/>
        </a:xfrm>
      </p:grpSpPr>
      <p:sp>
        <p:nvSpPr>
          <p:cNvPr id="1053" name="Google Shape;1053;g10b68f5f6c9_0_3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 name="Google Shape;1054;g10b68f5f6c9_0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0a18aa2564_0_23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0a18aa2564_0_23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800109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10b68f5f6c9_0_14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10b68f5f6c9_0_14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2"/>
        <p:cNvGrpSpPr/>
        <p:nvPr/>
      </p:nvGrpSpPr>
      <p:grpSpPr>
        <a:xfrm>
          <a:off x="0" y="0"/>
          <a:ext cx="0" cy="0"/>
          <a:chOff x="0" y="0"/>
          <a:chExt cx="0" cy="0"/>
        </a:xfrm>
      </p:grpSpPr>
      <p:sp>
        <p:nvSpPr>
          <p:cNvPr id="453" name="Google Shape;453;g10a2de12baf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4" name="Google Shape;454;g10a2de12baf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10a18aa2564_0_23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1" name="Google Shape;441;g10a18aa2564_0_23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10a73ee2252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10a73ee2252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10a2de12baf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10a2de12baf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
        <p:cNvGrpSpPr/>
        <p:nvPr/>
      </p:nvGrpSpPr>
      <p:grpSpPr>
        <a:xfrm>
          <a:off x="0" y="0"/>
          <a:ext cx="0" cy="0"/>
          <a:chOff x="0" y="0"/>
          <a:chExt cx="0" cy="0"/>
        </a:xfrm>
      </p:grpSpPr>
      <p:sp>
        <p:nvSpPr>
          <p:cNvPr id="829" name="Google Shape;829;g10b68f5f6c9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 name="Google Shape;830;g10b68f5f6c9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g10a18aa2564_0_234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g10a18aa2564_0_234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10a2de12ba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10a2de12ba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987703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p:nvPr/>
        </p:nvSpPr>
        <p:spPr>
          <a:xfrm>
            <a:off x="11400" y="0"/>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0" name="Google Shape;10;p2"/>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1" name="Google Shape;11;p2"/>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2" name="Google Shape;12;p2"/>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 name="Google Shape;13;p2"/>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solidFill>
                  <a:schemeClr val="accent1"/>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5" name="Google Shape;15;p2"/>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400"/>
              <a:buNone/>
              <a:defRPr sz="3100" b="1">
                <a:solidFill>
                  <a:schemeClr val="accent2"/>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6" name="Google Shape;16;p2"/>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3">
    <p:bg>
      <p:bgPr>
        <a:solidFill>
          <a:schemeClr val="accent1"/>
        </a:solidFill>
        <a:effectLst/>
      </p:bgPr>
    </p:bg>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99" name="Google Shape;99;p15"/>
          <p:cNvSpPr txBox="1">
            <a:spLocks noGrp="1"/>
          </p:cNvSpPr>
          <p:nvPr>
            <p:ph type="title" idx="2" hasCustomPrompt="1"/>
          </p:nvPr>
        </p:nvSpPr>
        <p:spPr>
          <a:xfrm>
            <a:off x="1039142"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0" name="Google Shape;100;p15"/>
          <p:cNvSpPr txBox="1">
            <a:spLocks noGrp="1"/>
          </p:cNvSpPr>
          <p:nvPr>
            <p:ph type="subTitle" idx="1"/>
          </p:nvPr>
        </p:nvSpPr>
        <p:spPr>
          <a:xfrm>
            <a:off x="1039150" y="3685050"/>
            <a:ext cx="5106000" cy="713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1" name="Google Shape;101;p15"/>
          <p:cNvSpPr txBox="1"/>
          <p:nvPr/>
        </p:nvSpPr>
        <p:spPr>
          <a:xfrm rot="5400000">
            <a:off x="7451475" y="3099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CUSTOM_3_1">
    <p:bg>
      <p:bgPr>
        <a:solidFill>
          <a:schemeClr val="accent1"/>
        </a:solidFill>
        <a:effectLst/>
      </p:bgPr>
    </p:bg>
    <p:spTree>
      <p:nvGrpSpPr>
        <p:cNvPr id="1" name="Shape 102"/>
        <p:cNvGrpSpPr/>
        <p:nvPr/>
      </p:nvGrpSpPr>
      <p:grpSpPr>
        <a:xfrm>
          <a:off x="0" y="0"/>
          <a:ext cx="0" cy="0"/>
          <a:chOff x="0" y="0"/>
          <a:chExt cx="0" cy="0"/>
        </a:xfrm>
      </p:grpSpPr>
      <p:sp>
        <p:nvSpPr>
          <p:cNvPr id="103" name="Google Shape;103;p16"/>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4" name="Google Shape;104;p16"/>
          <p:cNvSpPr txBox="1">
            <a:spLocks noGrp="1"/>
          </p:cNvSpPr>
          <p:nvPr>
            <p:ph type="title" idx="2" hasCustomPrompt="1"/>
          </p:nvPr>
        </p:nvSpPr>
        <p:spPr>
          <a:xfrm>
            <a:off x="2736775" y="1349167"/>
            <a:ext cx="18828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05" name="Google Shape;105;p16"/>
          <p:cNvSpPr txBox="1">
            <a:spLocks noGrp="1"/>
          </p:cNvSpPr>
          <p:nvPr>
            <p:ph type="subTitle" idx="1"/>
          </p:nvPr>
        </p:nvSpPr>
        <p:spPr>
          <a:xfrm>
            <a:off x="2531017" y="3685058"/>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6"/>
          <p:cNvSpPr txBox="1"/>
          <p:nvPr/>
        </p:nvSpPr>
        <p:spPr>
          <a:xfrm>
            <a:off x="3601658" y="-576585"/>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cxnSp>
        <p:nvCxnSpPr>
          <p:cNvPr id="107" name="Google Shape;107;p16"/>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3">
  <p:cSld name="CUSTOM_5">
    <p:bg>
      <p:bgPr>
        <a:solidFill>
          <a:schemeClr val="accent1"/>
        </a:solidFill>
        <a:effectLst/>
      </p:bgPr>
    </p:bg>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0" name="Google Shape;110;p17"/>
          <p:cNvSpPr txBox="1">
            <a:spLocks noGrp="1"/>
          </p:cNvSpPr>
          <p:nvPr>
            <p:ph type="title" idx="2" hasCustomPrompt="1"/>
          </p:nvPr>
        </p:nvSpPr>
        <p:spPr>
          <a:xfrm>
            <a:off x="5365842" y="1349167"/>
            <a:ext cx="1882800" cy="8418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1" name="Google Shape;111;p1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2" name="Google Shape;112;p17"/>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4">
  <p:cSld name="CUSTOM_6">
    <p:bg>
      <p:bgPr>
        <a:solidFill>
          <a:schemeClr val="accent1"/>
        </a:solidFill>
        <a:effectLst/>
      </p:bgPr>
    </p:bg>
    <p:spTree>
      <p:nvGrpSpPr>
        <p:cNvPr id="1" name="Shape 113"/>
        <p:cNvGrpSpPr/>
        <p:nvPr/>
      </p:nvGrpSpPr>
      <p:grpSpPr>
        <a:xfrm>
          <a:off x="0" y="0"/>
          <a:ext cx="0" cy="0"/>
          <a:chOff x="0" y="0"/>
          <a:chExt cx="0" cy="0"/>
        </a:xfrm>
      </p:grpSpPr>
      <p:sp>
        <p:nvSpPr>
          <p:cNvPr id="114" name="Google Shape;114;p18"/>
          <p:cNvSpPr txBox="1">
            <a:spLocks noGrp="1"/>
          </p:cNvSpPr>
          <p:nvPr>
            <p:ph type="title"/>
          </p:nvPr>
        </p:nvSpPr>
        <p:spPr>
          <a:xfrm>
            <a:off x="31728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5" name="Google Shape;115;p18"/>
          <p:cNvSpPr txBox="1">
            <a:spLocks noGrp="1"/>
          </p:cNvSpPr>
          <p:nvPr>
            <p:ph type="title" idx="2" hasCustomPrompt="1"/>
          </p:nvPr>
        </p:nvSpPr>
        <p:spPr>
          <a:xfrm>
            <a:off x="47057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16" name="Google Shape;116;p18"/>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7" name="Google Shape;117;p18"/>
          <p:cNvSpPr txBox="1"/>
          <p:nvPr/>
        </p:nvSpPr>
        <p:spPr>
          <a:xfrm>
            <a:off x="150900" y="4344717"/>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5">
  <p:cSld name="CUSTOM_7">
    <p:bg>
      <p:bgPr>
        <a:solidFill>
          <a:schemeClr val="accent1"/>
        </a:solidFill>
        <a:effectLst/>
      </p:bgPr>
    </p:bg>
    <p:spTree>
      <p:nvGrpSpPr>
        <p:cNvPr id="1" name="Shape 118"/>
        <p:cNvGrpSpPr/>
        <p:nvPr/>
      </p:nvGrpSpPr>
      <p:grpSpPr>
        <a:xfrm>
          <a:off x="0" y="0"/>
          <a:ext cx="0" cy="0"/>
          <a:chOff x="0" y="0"/>
          <a:chExt cx="0" cy="0"/>
        </a:xfrm>
      </p:grpSpPr>
      <p:sp>
        <p:nvSpPr>
          <p:cNvPr id="119" name="Google Shape;119;p19"/>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0" name="Google Shape;120;p19"/>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21" name="Google Shape;121;p19"/>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2" name="Google Shape;122;p19"/>
          <p:cNvSpPr txBox="1"/>
          <p:nvPr/>
        </p:nvSpPr>
        <p:spPr>
          <a:xfrm rot="5400000">
            <a:off x="-433600" y="23370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grpSp>
        <p:nvGrpSpPr>
          <p:cNvPr id="123" name="Google Shape;123;p19"/>
          <p:cNvGrpSpPr/>
          <p:nvPr/>
        </p:nvGrpSpPr>
        <p:grpSpPr>
          <a:xfrm>
            <a:off x="4194039" y="4514332"/>
            <a:ext cx="772605" cy="196301"/>
            <a:chOff x="2641350" y="846250"/>
            <a:chExt cx="413600" cy="105075"/>
          </a:xfrm>
        </p:grpSpPr>
        <p:sp>
          <p:nvSpPr>
            <p:cNvPr id="124" name="Google Shape;124;p1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ly title 2">
  <p:cSld name="CUSTOM_2_1">
    <p:bg>
      <p:bgPr>
        <a:solidFill>
          <a:schemeClr val="dk1"/>
        </a:solidFill>
        <a:effectLst/>
      </p:bgPr>
    </p:bg>
    <p:spTree>
      <p:nvGrpSpPr>
        <p:cNvPr id="1" name="Shape 135"/>
        <p:cNvGrpSpPr/>
        <p:nvPr/>
      </p:nvGrpSpPr>
      <p:grpSpPr>
        <a:xfrm>
          <a:off x="0" y="0"/>
          <a:ext cx="0" cy="0"/>
          <a:chOff x="0" y="0"/>
          <a:chExt cx="0" cy="0"/>
        </a:xfrm>
      </p:grpSpPr>
      <p:sp>
        <p:nvSpPr>
          <p:cNvPr id="136" name="Google Shape;136;p2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7" name="Google Shape;137;p21"/>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8" name="Google Shape;138;p2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39" name="Google Shape;139;p2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0" name="Google Shape;140;p21"/>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 name="Google Shape;141;p21"/>
          <p:cNvGrpSpPr/>
          <p:nvPr/>
        </p:nvGrpSpPr>
        <p:grpSpPr>
          <a:xfrm rot="10800000">
            <a:off x="-466752" y="434375"/>
            <a:ext cx="2159530" cy="548628"/>
            <a:chOff x="2641350" y="846250"/>
            <a:chExt cx="413600" cy="105075"/>
          </a:xfrm>
        </p:grpSpPr>
        <p:sp>
          <p:nvSpPr>
            <p:cNvPr id="142" name="Google Shape;142;p2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dk1"/>
        </a:solidFill>
        <a:effectLst/>
      </p:bgPr>
    </p:bg>
    <p:spTree>
      <p:nvGrpSpPr>
        <p:cNvPr id="1" name="Shape 157"/>
        <p:cNvGrpSpPr/>
        <p:nvPr/>
      </p:nvGrpSpPr>
      <p:grpSpPr>
        <a:xfrm>
          <a:off x="0" y="0"/>
          <a:ext cx="0" cy="0"/>
          <a:chOff x="0" y="0"/>
          <a:chExt cx="0" cy="0"/>
        </a:xfrm>
      </p:grpSpPr>
      <p:sp>
        <p:nvSpPr>
          <p:cNvPr id="158" name="Google Shape;158;p2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159" name="Google Shape;159;p24"/>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0" name="Google Shape;160;p24"/>
          <p:cNvSpPr txBox="1">
            <a:spLocks noGrp="1"/>
          </p:cNvSpPr>
          <p:nvPr>
            <p:ph type="subTitle" idx="1"/>
          </p:nvPr>
        </p:nvSpPr>
        <p:spPr>
          <a:xfrm>
            <a:off x="1181425" y="2857791"/>
            <a:ext cx="2752200" cy="53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1" name="Google Shape;161;p24"/>
          <p:cNvSpPr txBox="1">
            <a:spLocks noGrp="1"/>
          </p:cNvSpPr>
          <p:nvPr>
            <p:ph type="subTitle" idx="2"/>
          </p:nvPr>
        </p:nvSpPr>
        <p:spPr>
          <a:xfrm>
            <a:off x="5220425" y="2857791"/>
            <a:ext cx="2752200" cy="53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500"/>
              <a:buFont typeface="Bebas Neue"/>
              <a:buNone/>
              <a:defRPr sz="2500">
                <a:solidFill>
                  <a:schemeClr val="accent2"/>
                </a:solidFill>
                <a:latin typeface="Bebas Neue"/>
                <a:ea typeface="Bebas Neue"/>
                <a:cs typeface="Bebas Neue"/>
                <a:sym typeface="Bebas Neue"/>
              </a:defRPr>
            </a:lvl1pPr>
            <a:lvl2pPr lvl="1" algn="ctr" rtl="0">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rtl="0">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rtl="0">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rtl="0">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rtl="0">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rtl="0">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rtl="0">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rtl="0">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a:endParaRPr/>
          </a:p>
        </p:txBody>
      </p:sp>
      <p:sp>
        <p:nvSpPr>
          <p:cNvPr id="162" name="Google Shape;162;p24"/>
          <p:cNvSpPr txBox="1">
            <a:spLocks noGrp="1"/>
          </p:cNvSpPr>
          <p:nvPr>
            <p:ph type="subTitle" idx="3"/>
          </p:nvPr>
        </p:nvSpPr>
        <p:spPr>
          <a:xfrm>
            <a:off x="1181425" y="3397034"/>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63" name="Google Shape;163;p24"/>
          <p:cNvSpPr txBox="1">
            <a:spLocks noGrp="1"/>
          </p:cNvSpPr>
          <p:nvPr>
            <p:ph type="subTitle" idx="4"/>
          </p:nvPr>
        </p:nvSpPr>
        <p:spPr>
          <a:xfrm>
            <a:off x="5220425" y="3397034"/>
            <a:ext cx="2752200" cy="99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solidFill>
                  <a:schemeClr val="accent2"/>
                </a:solidFill>
                <a:latin typeface="Raleway Medium"/>
                <a:ea typeface="Raleway Medium"/>
                <a:cs typeface="Raleway Medium"/>
                <a:sym typeface="Raleway Medium"/>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164"/>
        <p:cNvGrpSpPr/>
        <p:nvPr/>
      </p:nvGrpSpPr>
      <p:grpSpPr>
        <a:xfrm>
          <a:off x="0" y="0"/>
          <a:ext cx="0" cy="0"/>
          <a:chOff x="0" y="0"/>
          <a:chExt cx="0" cy="0"/>
        </a:xfrm>
      </p:grpSpPr>
      <p:sp>
        <p:nvSpPr>
          <p:cNvPr id="165" name="Google Shape;165;p25"/>
          <p:cNvSpPr txBox="1"/>
          <p:nvPr/>
        </p:nvSpPr>
        <p:spPr>
          <a:xfrm rot="5400000">
            <a:off x="-571525" y="3695550"/>
            <a:ext cx="17523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t>
            </a:r>
            <a:endParaRPr/>
          </a:p>
        </p:txBody>
      </p:sp>
      <p:sp>
        <p:nvSpPr>
          <p:cNvPr id="166" name="Google Shape;166;p25"/>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67" name="Google Shape;167;p25"/>
          <p:cNvSpPr/>
          <p:nvPr/>
        </p:nvSpPr>
        <p:spPr>
          <a:xfrm>
            <a:off x="719509" y="1393266"/>
            <a:ext cx="7704000" cy="2964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txBox="1">
            <a:spLocks noGrp="1"/>
          </p:cNvSpPr>
          <p:nvPr>
            <p:ph type="title"/>
          </p:nvPr>
        </p:nvSpPr>
        <p:spPr>
          <a:xfrm>
            <a:off x="8724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69" name="Google Shape;169;p25"/>
          <p:cNvSpPr txBox="1">
            <a:spLocks noGrp="1"/>
          </p:cNvSpPr>
          <p:nvPr>
            <p:ph type="subTitle" idx="1"/>
          </p:nvPr>
        </p:nvSpPr>
        <p:spPr>
          <a:xfrm>
            <a:off x="8724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0" name="Google Shape;170;p25"/>
          <p:cNvSpPr txBox="1">
            <a:spLocks noGrp="1"/>
          </p:cNvSpPr>
          <p:nvPr>
            <p:ph type="title" idx="2"/>
          </p:nvPr>
        </p:nvSpPr>
        <p:spPr>
          <a:xfrm>
            <a:off x="34038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1" name="Google Shape;171;p25"/>
          <p:cNvSpPr txBox="1">
            <a:spLocks noGrp="1"/>
          </p:cNvSpPr>
          <p:nvPr>
            <p:ph type="subTitle" idx="3"/>
          </p:nvPr>
        </p:nvSpPr>
        <p:spPr>
          <a:xfrm>
            <a:off x="34038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2" name="Google Shape;172;p25"/>
          <p:cNvSpPr txBox="1">
            <a:spLocks noGrp="1"/>
          </p:cNvSpPr>
          <p:nvPr>
            <p:ph type="title" idx="4"/>
          </p:nvPr>
        </p:nvSpPr>
        <p:spPr>
          <a:xfrm>
            <a:off x="5935200" y="2645013"/>
            <a:ext cx="2336400" cy="401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3" name="Google Shape;173;p25"/>
          <p:cNvSpPr txBox="1">
            <a:spLocks noGrp="1"/>
          </p:cNvSpPr>
          <p:nvPr>
            <p:ph type="subTitle" idx="5"/>
          </p:nvPr>
        </p:nvSpPr>
        <p:spPr>
          <a:xfrm>
            <a:off x="5935200" y="3094224"/>
            <a:ext cx="2336400" cy="903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accent2"/>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4" name="Google Shape;174;p2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2">
  <p:cSld name="CUSTOM_4">
    <p:bg>
      <p:bgPr>
        <a:solidFill>
          <a:schemeClr val="dk1"/>
        </a:solidFill>
        <a:effectLst/>
      </p:bgPr>
    </p:bg>
    <p:spTree>
      <p:nvGrpSpPr>
        <p:cNvPr id="1" name="Shape 188"/>
        <p:cNvGrpSpPr/>
        <p:nvPr/>
      </p:nvGrpSpPr>
      <p:grpSpPr>
        <a:xfrm>
          <a:off x="0" y="0"/>
          <a:ext cx="0" cy="0"/>
          <a:chOff x="0" y="0"/>
          <a:chExt cx="0" cy="0"/>
        </a:xfrm>
      </p:grpSpPr>
      <p:sp>
        <p:nvSpPr>
          <p:cNvPr id="189" name="Google Shape;189;p27"/>
          <p:cNvSpPr txBox="1"/>
          <p:nvPr/>
        </p:nvSpPr>
        <p:spPr>
          <a:xfrm>
            <a:off x="4434900" y="1574750"/>
            <a:ext cx="47091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190" name="Google Shape;190;p2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500"/>
              <a:buNone/>
              <a:defRPr>
                <a:solidFill>
                  <a:schemeClr val="accent1"/>
                </a:solidFill>
              </a:defRPr>
            </a:lvl1pPr>
            <a:lvl2pPr lvl="1" rtl="0">
              <a:spcBef>
                <a:spcPts val="0"/>
              </a:spcBef>
              <a:spcAft>
                <a:spcPts val="0"/>
              </a:spcAft>
              <a:buClr>
                <a:schemeClr val="accent1"/>
              </a:buClr>
              <a:buSzPts val="3500"/>
              <a:buNone/>
              <a:defRPr>
                <a:solidFill>
                  <a:schemeClr val="accent1"/>
                </a:solidFill>
              </a:defRPr>
            </a:lvl2pPr>
            <a:lvl3pPr lvl="2" rtl="0">
              <a:spcBef>
                <a:spcPts val="0"/>
              </a:spcBef>
              <a:spcAft>
                <a:spcPts val="0"/>
              </a:spcAft>
              <a:buClr>
                <a:schemeClr val="accent1"/>
              </a:buClr>
              <a:buSzPts val="3500"/>
              <a:buNone/>
              <a:defRPr>
                <a:solidFill>
                  <a:schemeClr val="accent1"/>
                </a:solidFill>
              </a:defRPr>
            </a:lvl3pPr>
            <a:lvl4pPr lvl="3" rtl="0">
              <a:spcBef>
                <a:spcPts val="0"/>
              </a:spcBef>
              <a:spcAft>
                <a:spcPts val="0"/>
              </a:spcAft>
              <a:buClr>
                <a:schemeClr val="accent1"/>
              </a:buClr>
              <a:buSzPts val="3500"/>
              <a:buNone/>
              <a:defRPr>
                <a:solidFill>
                  <a:schemeClr val="accent1"/>
                </a:solidFill>
              </a:defRPr>
            </a:lvl4pPr>
            <a:lvl5pPr lvl="4" rtl="0">
              <a:spcBef>
                <a:spcPts val="0"/>
              </a:spcBef>
              <a:spcAft>
                <a:spcPts val="0"/>
              </a:spcAft>
              <a:buClr>
                <a:schemeClr val="accent1"/>
              </a:buClr>
              <a:buSzPts val="3500"/>
              <a:buNone/>
              <a:defRPr>
                <a:solidFill>
                  <a:schemeClr val="accent1"/>
                </a:solidFill>
              </a:defRPr>
            </a:lvl5pPr>
            <a:lvl6pPr lvl="5" rtl="0">
              <a:spcBef>
                <a:spcPts val="0"/>
              </a:spcBef>
              <a:spcAft>
                <a:spcPts val="0"/>
              </a:spcAft>
              <a:buClr>
                <a:schemeClr val="accent1"/>
              </a:buClr>
              <a:buSzPts val="3500"/>
              <a:buNone/>
              <a:defRPr>
                <a:solidFill>
                  <a:schemeClr val="accent1"/>
                </a:solidFill>
              </a:defRPr>
            </a:lvl6pPr>
            <a:lvl7pPr lvl="6" rtl="0">
              <a:spcBef>
                <a:spcPts val="0"/>
              </a:spcBef>
              <a:spcAft>
                <a:spcPts val="0"/>
              </a:spcAft>
              <a:buClr>
                <a:schemeClr val="accent1"/>
              </a:buClr>
              <a:buSzPts val="3500"/>
              <a:buNone/>
              <a:defRPr>
                <a:solidFill>
                  <a:schemeClr val="accent1"/>
                </a:solidFill>
              </a:defRPr>
            </a:lvl7pPr>
            <a:lvl8pPr lvl="7" rtl="0">
              <a:spcBef>
                <a:spcPts val="0"/>
              </a:spcBef>
              <a:spcAft>
                <a:spcPts val="0"/>
              </a:spcAft>
              <a:buClr>
                <a:schemeClr val="accent1"/>
              </a:buClr>
              <a:buSzPts val="3500"/>
              <a:buNone/>
              <a:defRPr>
                <a:solidFill>
                  <a:schemeClr val="accent1"/>
                </a:solidFill>
              </a:defRPr>
            </a:lvl8pPr>
            <a:lvl9pPr lvl="8" rtl="0">
              <a:spcBef>
                <a:spcPts val="0"/>
              </a:spcBef>
              <a:spcAft>
                <a:spcPts val="0"/>
              </a:spcAft>
              <a:buClr>
                <a:schemeClr val="accent1"/>
              </a:buClr>
              <a:buSzPts val="3500"/>
              <a:buNone/>
              <a:defRPr>
                <a:solidFill>
                  <a:schemeClr val="accent1"/>
                </a:solidFill>
              </a:defRPr>
            </a:lvl9pPr>
          </a:lstStyle>
          <a:p>
            <a:endParaRPr/>
          </a:p>
        </p:txBody>
      </p:sp>
      <p:sp>
        <p:nvSpPr>
          <p:cNvPr id="191" name="Google Shape;191;p27"/>
          <p:cNvSpPr txBox="1">
            <a:spLocks noGrp="1"/>
          </p:cNvSpPr>
          <p:nvPr>
            <p:ph type="title" idx="2"/>
          </p:nvPr>
        </p:nvSpPr>
        <p:spPr>
          <a:xfrm>
            <a:off x="731342"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2" name="Google Shape;192;p27"/>
          <p:cNvSpPr txBox="1">
            <a:spLocks noGrp="1"/>
          </p:cNvSpPr>
          <p:nvPr>
            <p:ph type="subTitle" idx="1"/>
          </p:nvPr>
        </p:nvSpPr>
        <p:spPr>
          <a:xfrm>
            <a:off x="731342"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27"/>
          <p:cNvSpPr txBox="1">
            <a:spLocks noGrp="1"/>
          </p:cNvSpPr>
          <p:nvPr>
            <p:ph type="title" idx="3"/>
          </p:nvPr>
        </p:nvSpPr>
        <p:spPr>
          <a:xfrm>
            <a:off x="3430611"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4" name="Google Shape;194;p27"/>
          <p:cNvSpPr txBox="1">
            <a:spLocks noGrp="1"/>
          </p:cNvSpPr>
          <p:nvPr>
            <p:ph type="subTitle" idx="4"/>
          </p:nvPr>
        </p:nvSpPr>
        <p:spPr>
          <a:xfrm>
            <a:off x="3430611"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5" name="Google Shape;195;p27"/>
          <p:cNvSpPr txBox="1">
            <a:spLocks noGrp="1"/>
          </p:cNvSpPr>
          <p:nvPr>
            <p:ph type="title" idx="5"/>
          </p:nvPr>
        </p:nvSpPr>
        <p:spPr>
          <a:xfrm>
            <a:off x="6129887" y="2905242"/>
            <a:ext cx="2305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6" name="Google Shape;196;p27"/>
          <p:cNvSpPr txBox="1">
            <a:spLocks noGrp="1"/>
          </p:cNvSpPr>
          <p:nvPr>
            <p:ph type="subTitle" idx="6"/>
          </p:nvPr>
        </p:nvSpPr>
        <p:spPr>
          <a:xfrm>
            <a:off x="6129887" y="3415567"/>
            <a:ext cx="23055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BLANK_1_1_1_1">
    <p:bg>
      <p:bgPr>
        <a:solidFill>
          <a:schemeClr val="dk1"/>
        </a:solidFill>
        <a:effectLst/>
      </p:bgPr>
    </p:bg>
    <p:spTree>
      <p:nvGrpSpPr>
        <p:cNvPr id="1" name="Shape 206"/>
        <p:cNvGrpSpPr/>
        <p:nvPr/>
      </p:nvGrpSpPr>
      <p:grpSpPr>
        <a:xfrm>
          <a:off x="0" y="0"/>
          <a:ext cx="0" cy="0"/>
          <a:chOff x="0" y="0"/>
          <a:chExt cx="0" cy="0"/>
        </a:xfrm>
      </p:grpSpPr>
      <p:sp>
        <p:nvSpPr>
          <p:cNvPr id="207" name="Google Shape;207;p2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8" name="Google Shape;208;p29"/>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09" name="Google Shape;209;p2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210" name="Google Shape;210;p29"/>
          <p:cNvSpPr/>
          <p:nvPr/>
        </p:nvSpPr>
        <p:spPr>
          <a:xfrm>
            <a:off x="712400" y="1168200"/>
            <a:ext cx="77166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9"/>
          <p:cNvSpPr txBox="1">
            <a:spLocks noGrp="1"/>
          </p:cNvSpPr>
          <p:nvPr>
            <p:ph type="title"/>
          </p:nvPr>
        </p:nvSpPr>
        <p:spPr>
          <a:xfrm>
            <a:off x="119586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2" name="Google Shape;212;p29"/>
          <p:cNvSpPr txBox="1">
            <a:spLocks noGrp="1"/>
          </p:cNvSpPr>
          <p:nvPr>
            <p:ph type="subTitle" idx="1"/>
          </p:nvPr>
        </p:nvSpPr>
        <p:spPr>
          <a:xfrm>
            <a:off x="119586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3" name="Google Shape;213;p29"/>
          <p:cNvSpPr txBox="1">
            <a:spLocks noGrp="1"/>
          </p:cNvSpPr>
          <p:nvPr>
            <p:ph type="title" idx="2"/>
          </p:nvPr>
        </p:nvSpPr>
        <p:spPr>
          <a:xfrm>
            <a:off x="5081043" y="14542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4" name="Google Shape;214;p29"/>
          <p:cNvSpPr txBox="1">
            <a:spLocks noGrp="1"/>
          </p:cNvSpPr>
          <p:nvPr>
            <p:ph type="subTitle" idx="3"/>
          </p:nvPr>
        </p:nvSpPr>
        <p:spPr>
          <a:xfrm>
            <a:off x="5081043" y="20407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5" name="Google Shape;215;p29"/>
          <p:cNvSpPr txBox="1">
            <a:spLocks noGrp="1"/>
          </p:cNvSpPr>
          <p:nvPr>
            <p:ph type="title" idx="4"/>
          </p:nvPr>
        </p:nvSpPr>
        <p:spPr>
          <a:xfrm>
            <a:off x="119586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6" name="Google Shape;216;p29"/>
          <p:cNvSpPr txBox="1">
            <a:spLocks noGrp="1"/>
          </p:cNvSpPr>
          <p:nvPr>
            <p:ph type="subTitle" idx="5"/>
          </p:nvPr>
        </p:nvSpPr>
        <p:spPr>
          <a:xfrm>
            <a:off x="119586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7" name="Google Shape;217;p29"/>
          <p:cNvSpPr txBox="1">
            <a:spLocks noGrp="1"/>
          </p:cNvSpPr>
          <p:nvPr>
            <p:ph type="title" idx="6"/>
          </p:nvPr>
        </p:nvSpPr>
        <p:spPr>
          <a:xfrm>
            <a:off x="5081043" y="3268650"/>
            <a:ext cx="28671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solidFill>
                  <a:schemeClr val="accent1"/>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218" name="Google Shape;218;p29"/>
          <p:cNvSpPr txBox="1">
            <a:spLocks noGrp="1"/>
          </p:cNvSpPr>
          <p:nvPr>
            <p:ph type="subTitle" idx="7"/>
          </p:nvPr>
        </p:nvSpPr>
        <p:spPr>
          <a:xfrm>
            <a:off x="5081043" y="3855175"/>
            <a:ext cx="28671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9" name="Google Shape;219;p29"/>
          <p:cNvSpPr txBox="1">
            <a:spLocks noGrp="1"/>
          </p:cNvSpPr>
          <p:nvPr>
            <p:ph type="title" idx="8"/>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1"/>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title" idx="2" hasCustomPrompt="1"/>
          </p:nvPr>
        </p:nvSpPr>
        <p:spPr>
          <a:xfrm>
            <a:off x="3638942" y="1349167"/>
            <a:ext cx="18828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 name="Google Shape;20;p3"/>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900">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1" name="Google Shape;21;p3"/>
          <p:cNvSpPr txBox="1"/>
          <p:nvPr/>
        </p:nvSpPr>
        <p:spPr>
          <a:xfrm rot="5400000">
            <a:off x="-577075" y="3689750"/>
            <a:ext cx="17634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lt1"/>
                </a:solidFill>
                <a:latin typeface="Bebas Neue"/>
                <a:ea typeface="Bebas Neue"/>
                <a:cs typeface="Bebas Neue"/>
                <a:sym typeface="Bebas Neue"/>
              </a:rPr>
              <a:t>/(AI)</a:t>
            </a:r>
            <a:endParaRPr>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BLANK_1_1_1_1_1_1_1">
    <p:bg>
      <p:bgPr>
        <a:solidFill>
          <a:schemeClr val="dk1"/>
        </a:solidFill>
        <a:effectLst/>
      </p:bgPr>
    </p:bg>
    <p:spTree>
      <p:nvGrpSpPr>
        <p:cNvPr id="1" name="Shape 257"/>
        <p:cNvGrpSpPr/>
        <p:nvPr/>
      </p:nvGrpSpPr>
      <p:grpSpPr>
        <a:xfrm>
          <a:off x="0" y="0"/>
          <a:ext cx="0" cy="0"/>
          <a:chOff x="0" y="0"/>
          <a:chExt cx="0" cy="0"/>
        </a:xfrm>
      </p:grpSpPr>
      <p:grpSp>
        <p:nvGrpSpPr>
          <p:cNvPr id="258" name="Google Shape;258;p33"/>
          <p:cNvGrpSpPr/>
          <p:nvPr/>
        </p:nvGrpSpPr>
        <p:grpSpPr>
          <a:xfrm>
            <a:off x="-457433" y="534990"/>
            <a:ext cx="2192659" cy="557097"/>
            <a:chOff x="2641350" y="846250"/>
            <a:chExt cx="413600" cy="105075"/>
          </a:xfrm>
        </p:grpSpPr>
        <p:sp>
          <p:nvSpPr>
            <p:cNvPr id="259" name="Google Shape;259;p3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33"/>
          <p:cNvGrpSpPr/>
          <p:nvPr/>
        </p:nvGrpSpPr>
        <p:grpSpPr>
          <a:xfrm>
            <a:off x="2881200" y="4514854"/>
            <a:ext cx="3397850" cy="187275"/>
            <a:chOff x="-3237675" y="-1132050"/>
            <a:chExt cx="3397850" cy="187275"/>
          </a:xfrm>
        </p:grpSpPr>
        <p:sp>
          <p:nvSpPr>
            <p:cNvPr id="264" name="Google Shape;264;p3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3" name="Google Shape;273;p33"/>
          <p:cNvSpPr txBox="1"/>
          <p:nvPr/>
        </p:nvSpPr>
        <p:spPr>
          <a:xfrm>
            <a:off x="7751741" y="0"/>
            <a:ext cx="2370600" cy="5143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solidFill>
          <a:schemeClr val="accent1"/>
        </a:solidFill>
        <a:effectLst/>
      </p:bgPr>
    </p:bg>
    <p:spTree>
      <p:nvGrpSpPr>
        <p:cNvPr id="1" name="Shape 274"/>
        <p:cNvGrpSpPr/>
        <p:nvPr/>
      </p:nvGrpSpPr>
      <p:grpSpPr>
        <a:xfrm>
          <a:off x="0" y="0"/>
          <a:ext cx="0" cy="0"/>
          <a:chOff x="0" y="0"/>
          <a:chExt cx="0" cy="0"/>
        </a:xfrm>
      </p:grpSpPr>
      <p:sp>
        <p:nvSpPr>
          <p:cNvPr id="275" name="Google Shape;275;p34"/>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6" name="Google Shape;276;p34"/>
          <p:cNvSpPr txBox="1"/>
          <p:nvPr/>
        </p:nvSpPr>
        <p:spPr>
          <a:xfrm>
            <a:off x="22675" y="3985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7" name="Google Shape;277;p34"/>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dk1"/>
                </a:solidFill>
                <a:latin typeface="Bebas Neue"/>
                <a:ea typeface="Bebas Neue"/>
                <a:cs typeface="Bebas Neue"/>
                <a:sym typeface="Bebas Neue"/>
              </a:rPr>
              <a:t>ARTIFICIAL INTELLIGENCE (AI)</a:t>
            </a:r>
            <a:endParaRPr>
              <a:solidFill>
                <a:schemeClr val="dk1"/>
              </a:solidFill>
              <a:latin typeface="Nunito"/>
              <a:ea typeface="Nunito"/>
              <a:cs typeface="Nunito"/>
              <a:sym typeface="Nunito"/>
            </a:endParaRPr>
          </a:p>
        </p:txBody>
      </p:sp>
      <p:sp>
        <p:nvSpPr>
          <p:cNvPr id="278" name="Google Shape;278;p34"/>
          <p:cNvSpPr/>
          <p:nvPr/>
        </p:nvSpPr>
        <p:spPr>
          <a:xfrm>
            <a:off x="708150" y="535050"/>
            <a:ext cx="7720800" cy="40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4"/>
          <p:cNvGrpSpPr/>
          <p:nvPr/>
        </p:nvGrpSpPr>
        <p:grpSpPr>
          <a:xfrm>
            <a:off x="419564" y="436857"/>
            <a:ext cx="772605" cy="196301"/>
            <a:chOff x="2641350" y="846250"/>
            <a:chExt cx="413600" cy="105075"/>
          </a:xfrm>
        </p:grpSpPr>
        <p:sp>
          <p:nvSpPr>
            <p:cNvPr id="280" name="Google Shape;280;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34"/>
          <p:cNvGrpSpPr/>
          <p:nvPr/>
        </p:nvGrpSpPr>
        <p:grpSpPr>
          <a:xfrm>
            <a:off x="7959731" y="436857"/>
            <a:ext cx="772605" cy="196301"/>
            <a:chOff x="2641350" y="846250"/>
            <a:chExt cx="413600" cy="105075"/>
          </a:xfrm>
        </p:grpSpPr>
        <p:sp>
          <p:nvSpPr>
            <p:cNvPr id="285" name="Google Shape;285;p3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1"/>
        </a:solidFill>
        <a:effectLst/>
      </p:bgPr>
    </p:bg>
    <p:spTree>
      <p:nvGrpSpPr>
        <p:cNvPr id="1" name="Shape 22"/>
        <p:cNvGrpSpPr/>
        <p:nvPr/>
      </p:nvGrpSpPr>
      <p:grpSpPr>
        <a:xfrm>
          <a:off x="0" y="0"/>
          <a:ext cx="0" cy="0"/>
          <a:chOff x="0" y="0"/>
          <a:chExt cx="0" cy="0"/>
        </a:xfrm>
      </p:grpSpPr>
      <p:sp>
        <p:nvSpPr>
          <p:cNvPr id="23" name="Google Shape;23;p4"/>
          <p:cNvSpPr txBox="1"/>
          <p:nvPr/>
        </p:nvSpPr>
        <p:spPr>
          <a:xfrm rot="5400000">
            <a:off x="-1536625" y="2730450"/>
            <a:ext cx="3682500" cy="11436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/(AI)/(AI)/</a:t>
            </a:r>
            <a:endParaRPr/>
          </a:p>
        </p:txBody>
      </p:sp>
      <p:sp>
        <p:nvSpPr>
          <p:cNvPr id="24" name="Google Shape;24;p4"/>
          <p:cNvSpPr/>
          <p:nvPr/>
        </p:nvSpPr>
        <p:spPr>
          <a:xfrm>
            <a:off x="712400" y="1091150"/>
            <a:ext cx="7716600" cy="4052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subTitle" idx="1"/>
          </p:nvPr>
        </p:nvSpPr>
        <p:spPr>
          <a:xfrm>
            <a:off x="918600" y="1071750"/>
            <a:ext cx="7306800" cy="359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Font typeface="Raleway"/>
              <a:buAutoNum type="arabicPeriod"/>
              <a:defRPr sz="1200">
                <a:solidFill>
                  <a:schemeClr val="accent2"/>
                </a:solidFill>
              </a:defRPr>
            </a:lvl1pPr>
            <a:lvl2pPr lvl="1" rtl="0">
              <a:spcBef>
                <a:spcPts val="0"/>
              </a:spcBef>
              <a:spcAft>
                <a:spcPts val="0"/>
              </a:spcAft>
              <a:buClr>
                <a:schemeClr val="accent2"/>
              </a:buClr>
              <a:buSzPts val="1400"/>
              <a:buChar char="●"/>
              <a:defRPr sz="1200">
                <a:solidFill>
                  <a:schemeClr val="accent2"/>
                </a:solidFill>
              </a:defRPr>
            </a:lvl2pPr>
            <a:lvl3pPr lvl="2" algn="ctr" rtl="0">
              <a:lnSpc>
                <a:spcPct val="100000"/>
              </a:lnSpc>
              <a:spcBef>
                <a:spcPts val="0"/>
              </a:spcBef>
              <a:spcAft>
                <a:spcPts val="0"/>
              </a:spcAft>
              <a:buClr>
                <a:schemeClr val="accent2"/>
              </a:buClr>
              <a:buSzPts val="1400"/>
              <a:buAutoNum type="romanLcPeriod"/>
              <a:defRPr>
                <a:solidFill>
                  <a:schemeClr val="accent2"/>
                </a:solidFill>
              </a:defRPr>
            </a:lvl3pPr>
            <a:lvl4pPr lvl="3" algn="ctr" rtl="0">
              <a:lnSpc>
                <a:spcPct val="100000"/>
              </a:lnSpc>
              <a:spcBef>
                <a:spcPts val="0"/>
              </a:spcBef>
              <a:spcAft>
                <a:spcPts val="0"/>
              </a:spcAft>
              <a:buClr>
                <a:schemeClr val="accent2"/>
              </a:buClr>
              <a:buSzPts val="1400"/>
              <a:buAutoNum type="arabicPeriod"/>
              <a:defRPr>
                <a:solidFill>
                  <a:schemeClr val="accent2"/>
                </a:solidFill>
              </a:defRPr>
            </a:lvl4pPr>
            <a:lvl5pPr lvl="4" algn="ctr" rtl="0">
              <a:lnSpc>
                <a:spcPct val="100000"/>
              </a:lnSpc>
              <a:spcBef>
                <a:spcPts val="0"/>
              </a:spcBef>
              <a:spcAft>
                <a:spcPts val="0"/>
              </a:spcAft>
              <a:buClr>
                <a:schemeClr val="accent2"/>
              </a:buClr>
              <a:buSzPts val="1400"/>
              <a:buAutoNum type="alphaLcPeriod"/>
              <a:defRPr>
                <a:solidFill>
                  <a:schemeClr val="accent2"/>
                </a:solidFill>
              </a:defRPr>
            </a:lvl5pPr>
            <a:lvl6pPr lvl="5" algn="ctr" rtl="0">
              <a:lnSpc>
                <a:spcPct val="100000"/>
              </a:lnSpc>
              <a:spcBef>
                <a:spcPts val="0"/>
              </a:spcBef>
              <a:spcAft>
                <a:spcPts val="0"/>
              </a:spcAft>
              <a:buClr>
                <a:schemeClr val="accent2"/>
              </a:buClr>
              <a:buSzPts val="1400"/>
              <a:buAutoNum type="romanLcPeriod"/>
              <a:defRPr>
                <a:solidFill>
                  <a:schemeClr val="accent2"/>
                </a:solidFill>
              </a:defRPr>
            </a:lvl6pPr>
            <a:lvl7pPr lvl="6" algn="ctr" rtl="0">
              <a:lnSpc>
                <a:spcPct val="100000"/>
              </a:lnSpc>
              <a:spcBef>
                <a:spcPts val="0"/>
              </a:spcBef>
              <a:spcAft>
                <a:spcPts val="0"/>
              </a:spcAft>
              <a:buClr>
                <a:schemeClr val="accent2"/>
              </a:buClr>
              <a:buSzPts val="1400"/>
              <a:buAutoNum type="arabicPeriod"/>
              <a:defRPr>
                <a:solidFill>
                  <a:schemeClr val="accent2"/>
                </a:solidFill>
              </a:defRPr>
            </a:lvl7pPr>
            <a:lvl8pPr lvl="7" algn="ctr" rtl="0">
              <a:lnSpc>
                <a:spcPct val="100000"/>
              </a:lnSpc>
              <a:spcBef>
                <a:spcPts val="0"/>
              </a:spcBef>
              <a:spcAft>
                <a:spcPts val="0"/>
              </a:spcAft>
              <a:buClr>
                <a:schemeClr val="accent2"/>
              </a:buClr>
              <a:buSzPts val="1400"/>
              <a:buAutoNum type="alphaLcPeriod"/>
              <a:defRPr>
                <a:solidFill>
                  <a:schemeClr val="accent2"/>
                </a:solidFill>
              </a:defRPr>
            </a:lvl8pPr>
            <a:lvl9pPr lvl="8" algn="ctr" rtl="0">
              <a:lnSpc>
                <a:spcPct val="100000"/>
              </a:lnSpc>
              <a:spcBef>
                <a:spcPts val="0"/>
              </a:spcBef>
              <a:spcAft>
                <a:spcPts val="0"/>
              </a:spcAft>
              <a:buClr>
                <a:schemeClr val="accent2"/>
              </a:buClr>
              <a:buSzPts val="1400"/>
              <a:buAutoNum type="romanLcPeriod"/>
              <a:defRPr>
                <a:solidFill>
                  <a:schemeClr val="accent2"/>
                </a:solidFill>
              </a:defRPr>
            </a:lvl9pPr>
          </a:lstStyle>
          <a:p>
            <a:endParaRPr/>
          </a:p>
        </p:txBody>
      </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1"/>
        </a:solidFill>
        <a:effectLst/>
      </p:bgPr>
    </p:bg>
    <p:spTree>
      <p:nvGrpSpPr>
        <p:cNvPr id="1" name="Shape 34"/>
        <p:cNvGrpSpPr/>
        <p:nvPr/>
      </p:nvGrpSpPr>
      <p:grpSpPr>
        <a:xfrm>
          <a:off x="0" y="0"/>
          <a:ext cx="0" cy="0"/>
          <a:chOff x="0" y="0"/>
          <a:chExt cx="0" cy="0"/>
        </a:xfrm>
      </p:grpSpPr>
      <p:sp>
        <p:nvSpPr>
          <p:cNvPr id="35" name="Google Shape;35;p6"/>
          <p:cNvSpPr txBox="1"/>
          <p:nvPr/>
        </p:nvSpPr>
        <p:spPr>
          <a:xfrm>
            <a:off x="5382500" y="1655900"/>
            <a:ext cx="3754200" cy="3508500"/>
          </a:xfrm>
          <a:prstGeom prst="rect">
            <a:avLst/>
          </a:prstGeom>
          <a:noFill/>
          <a:ln>
            <a:noFill/>
          </a:ln>
        </p:spPr>
        <p:txBody>
          <a:bodyPr spcFirstLastPara="1" wrap="square" lIns="91425" tIns="91425" rIns="91425" bIns="91425" anchor="t" anchorCtr="0">
            <a:noAutofit/>
          </a:bodyPr>
          <a:lstStyle/>
          <a:p>
            <a:pPr marL="0" lvl="0" indent="0" algn="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36" name="Google Shape;36;p6"/>
          <p:cNvSpPr/>
          <p:nvPr/>
        </p:nvSpPr>
        <p:spPr>
          <a:xfrm>
            <a:off x="712400" y="1168200"/>
            <a:ext cx="7716600" cy="397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900"/>
              <a:buNone/>
              <a:defRPr sz="3900">
                <a:solidFill>
                  <a:schemeClr val="accent1"/>
                </a:solidFill>
              </a:defRPr>
            </a:lvl1pPr>
            <a:lvl2pPr lvl="1" rtl="0">
              <a:spcBef>
                <a:spcPts val="0"/>
              </a:spcBef>
              <a:spcAft>
                <a:spcPts val="0"/>
              </a:spcAft>
              <a:buSzPts val="3900"/>
              <a:buNone/>
              <a:defRPr sz="3900"/>
            </a:lvl2pPr>
            <a:lvl3pPr lvl="2" rtl="0">
              <a:spcBef>
                <a:spcPts val="0"/>
              </a:spcBef>
              <a:spcAft>
                <a:spcPts val="0"/>
              </a:spcAft>
              <a:buSzPts val="3900"/>
              <a:buNone/>
              <a:defRPr sz="3900"/>
            </a:lvl3pPr>
            <a:lvl4pPr lvl="3" rtl="0">
              <a:spcBef>
                <a:spcPts val="0"/>
              </a:spcBef>
              <a:spcAft>
                <a:spcPts val="0"/>
              </a:spcAft>
              <a:buSzPts val="3900"/>
              <a:buNone/>
              <a:defRPr sz="3900"/>
            </a:lvl4pPr>
            <a:lvl5pPr lvl="4" rtl="0">
              <a:spcBef>
                <a:spcPts val="0"/>
              </a:spcBef>
              <a:spcAft>
                <a:spcPts val="0"/>
              </a:spcAft>
              <a:buSzPts val="3900"/>
              <a:buNone/>
              <a:defRPr sz="3900"/>
            </a:lvl5pPr>
            <a:lvl6pPr lvl="5" rtl="0">
              <a:spcBef>
                <a:spcPts val="0"/>
              </a:spcBef>
              <a:spcAft>
                <a:spcPts val="0"/>
              </a:spcAft>
              <a:buSzPts val="3900"/>
              <a:buNone/>
              <a:defRPr sz="3900"/>
            </a:lvl6pPr>
            <a:lvl7pPr lvl="6" rtl="0">
              <a:spcBef>
                <a:spcPts val="0"/>
              </a:spcBef>
              <a:spcAft>
                <a:spcPts val="0"/>
              </a:spcAft>
              <a:buSzPts val="3900"/>
              <a:buNone/>
              <a:defRPr sz="3900"/>
            </a:lvl7pPr>
            <a:lvl8pPr lvl="7" rtl="0">
              <a:spcBef>
                <a:spcPts val="0"/>
              </a:spcBef>
              <a:spcAft>
                <a:spcPts val="0"/>
              </a:spcAft>
              <a:buSzPts val="3900"/>
              <a:buNone/>
              <a:defRPr sz="3900"/>
            </a:lvl8pPr>
            <a:lvl9pPr lvl="8" rtl="0">
              <a:spcBef>
                <a:spcPts val="0"/>
              </a:spcBef>
              <a:spcAft>
                <a:spcPts val="0"/>
              </a:spcAft>
              <a:buSzPts val="3900"/>
              <a:buNone/>
              <a:defRPr sz="3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8"/>
        <p:cNvGrpSpPr/>
        <p:nvPr/>
      </p:nvGrpSpPr>
      <p:grpSpPr>
        <a:xfrm>
          <a:off x="0" y="0"/>
          <a:ext cx="0" cy="0"/>
          <a:chOff x="0" y="0"/>
          <a:chExt cx="0" cy="0"/>
        </a:xfrm>
      </p:grpSpPr>
      <p:sp>
        <p:nvSpPr>
          <p:cNvPr id="39" name="Google Shape;39;p7"/>
          <p:cNvSpPr txBox="1"/>
          <p:nvPr/>
        </p:nvSpPr>
        <p:spPr>
          <a:xfrm>
            <a:off x="0" y="1635000"/>
            <a:ext cx="4709100" cy="35085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0" name="Google Shape;40;p7"/>
          <p:cNvSpPr txBox="1">
            <a:spLocks noGrp="1"/>
          </p:cNvSpPr>
          <p:nvPr>
            <p:ph type="subTitle" idx="1"/>
          </p:nvPr>
        </p:nvSpPr>
        <p:spPr>
          <a:xfrm>
            <a:off x="2259450" y="1849425"/>
            <a:ext cx="4625100" cy="176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Char char="●"/>
              <a:defRPr>
                <a:solidFill>
                  <a:schemeClr val="accent2"/>
                </a:solidFill>
              </a:defRPr>
            </a:lvl1pPr>
            <a:lvl2pPr lvl="1" algn="ctr" rtl="0">
              <a:lnSpc>
                <a:spcPct val="100000"/>
              </a:lnSpc>
              <a:spcBef>
                <a:spcPts val="0"/>
              </a:spcBef>
              <a:spcAft>
                <a:spcPts val="0"/>
              </a:spcAft>
              <a:buClr>
                <a:schemeClr val="accent2"/>
              </a:buClr>
              <a:buSzPts val="1400"/>
              <a:buChar char="○"/>
              <a:defRPr>
                <a:solidFill>
                  <a:schemeClr val="accent2"/>
                </a:solidFill>
              </a:defRPr>
            </a:lvl2pPr>
            <a:lvl3pPr lvl="2" algn="ctr" rtl="0">
              <a:lnSpc>
                <a:spcPct val="100000"/>
              </a:lnSpc>
              <a:spcBef>
                <a:spcPts val="0"/>
              </a:spcBef>
              <a:spcAft>
                <a:spcPts val="0"/>
              </a:spcAft>
              <a:buClr>
                <a:schemeClr val="accent2"/>
              </a:buClr>
              <a:buSzPts val="1400"/>
              <a:buChar char="■"/>
              <a:defRPr>
                <a:solidFill>
                  <a:schemeClr val="accent2"/>
                </a:solidFill>
              </a:defRPr>
            </a:lvl3pPr>
            <a:lvl4pPr lvl="3" algn="ctr" rtl="0">
              <a:lnSpc>
                <a:spcPct val="100000"/>
              </a:lnSpc>
              <a:spcBef>
                <a:spcPts val="0"/>
              </a:spcBef>
              <a:spcAft>
                <a:spcPts val="0"/>
              </a:spcAft>
              <a:buClr>
                <a:schemeClr val="accent2"/>
              </a:buClr>
              <a:buSzPts val="1400"/>
              <a:buChar char="●"/>
              <a:defRPr>
                <a:solidFill>
                  <a:schemeClr val="accent2"/>
                </a:solidFill>
              </a:defRPr>
            </a:lvl4pPr>
            <a:lvl5pPr lvl="4" algn="ctr" rtl="0">
              <a:lnSpc>
                <a:spcPct val="100000"/>
              </a:lnSpc>
              <a:spcBef>
                <a:spcPts val="0"/>
              </a:spcBef>
              <a:spcAft>
                <a:spcPts val="0"/>
              </a:spcAft>
              <a:buClr>
                <a:schemeClr val="accent2"/>
              </a:buClr>
              <a:buSzPts val="1400"/>
              <a:buChar char="○"/>
              <a:defRPr>
                <a:solidFill>
                  <a:schemeClr val="accent2"/>
                </a:solidFill>
              </a:defRPr>
            </a:lvl5pPr>
            <a:lvl6pPr lvl="5" algn="ctr" rtl="0">
              <a:lnSpc>
                <a:spcPct val="100000"/>
              </a:lnSpc>
              <a:spcBef>
                <a:spcPts val="0"/>
              </a:spcBef>
              <a:spcAft>
                <a:spcPts val="0"/>
              </a:spcAft>
              <a:buClr>
                <a:schemeClr val="accent2"/>
              </a:buClr>
              <a:buSzPts val="1400"/>
              <a:buChar char="■"/>
              <a:defRPr>
                <a:solidFill>
                  <a:schemeClr val="accent2"/>
                </a:solidFill>
              </a:defRPr>
            </a:lvl6pPr>
            <a:lvl7pPr lvl="6" algn="ctr" rtl="0">
              <a:lnSpc>
                <a:spcPct val="100000"/>
              </a:lnSpc>
              <a:spcBef>
                <a:spcPts val="0"/>
              </a:spcBef>
              <a:spcAft>
                <a:spcPts val="0"/>
              </a:spcAft>
              <a:buClr>
                <a:schemeClr val="accent2"/>
              </a:buClr>
              <a:buSzPts val="1400"/>
              <a:buChar char="●"/>
              <a:defRPr>
                <a:solidFill>
                  <a:schemeClr val="accent2"/>
                </a:solidFill>
              </a:defRPr>
            </a:lvl7pPr>
            <a:lvl8pPr lvl="7" algn="ctr" rtl="0">
              <a:lnSpc>
                <a:spcPct val="100000"/>
              </a:lnSpc>
              <a:spcBef>
                <a:spcPts val="0"/>
              </a:spcBef>
              <a:spcAft>
                <a:spcPts val="0"/>
              </a:spcAft>
              <a:buClr>
                <a:schemeClr val="accent2"/>
              </a:buClr>
              <a:buSzPts val="1400"/>
              <a:buChar char="○"/>
              <a:defRPr>
                <a:solidFill>
                  <a:schemeClr val="accent2"/>
                </a:solidFill>
              </a:defRPr>
            </a:lvl8pPr>
            <a:lvl9pPr lvl="8" algn="ctr" rtl="0">
              <a:lnSpc>
                <a:spcPct val="100000"/>
              </a:lnSpc>
              <a:spcBef>
                <a:spcPts val="0"/>
              </a:spcBef>
              <a:spcAft>
                <a:spcPts val="0"/>
              </a:spcAft>
              <a:buClr>
                <a:schemeClr val="accent2"/>
              </a:buClr>
              <a:buSzPts val="1400"/>
              <a:buChar char="■"/>
              <a:defRPr>
                <a:solidFill>
                  <a:schemeClr val="accent2"/>
                </a:solidFill>
              </a:defRPr>
            </a:lvl9pPr>
          </a:lstStyle>
          <a:p>
            <a:endParaRPr/>
          </a:p>
        </p:txBody>
      </p:sp>
      <p:sp>
        <p:nvSpPr>
          <p:cNvPr id="41" name="Google Shape;41;p7"/>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
        <p:cNvGrpSpPr/>
        <p:nvPr/>
      </p:nvGrpSpPr>
      <p:grpSpPr>
        <a:xfrm>
          <a:off x="0" y="0"/>
          <a:ext cx="0" cy="0"/>
          <a:chOff x="0" y="0"/>
          <a:chExt cx="0" cy="0"/>
        </a:xfrm>
      </p:grpSpPr>
      <p:sp>
        <p:nvSpPr>
          <p:cNvPr id="48" name="Google Shape;48;p9"/>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49" name="Google Shape;49;p9"/>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0" name="Google Shape;50;p9"/>
          <p:cNvSpPr txBox="1">
            <a:spLocks noGrp="1"/>
          </p:cNvSpPr>
          <p:nvPr>
            <p:ph type="title"/>
          </p:nvPr>
        </p:nvSpPr>
        <p:spPr>
          <a:xfrm>
            <a:off x="896000" y="1424283"/>
            <a:ext cx="36759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9"/>
          <p:cNvSpPr txBox="1">
            <a:spLocks noGrp="1"/>
          </p:cNvSpPr>
          <p:nvPr>
            <p:ph type="body" idx="1"/>
          </p:nvPr>
        </p:nvSpPr>
        <p:spPr>
          <a:xfrm>
            <a:off x="896000" y="2179726"/>
            <a:ext cx="3675900" cy="13143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Clr>
                <a:srgbClr val="434343"/>
              </a:buClr>
              <a:buSzPts val="1400"/>
              <a:buChar char="●"/>
              <a:defRPr sz="1400">
                <a:solidFill>
                  <a:srgbClr val="434343"/>
                </a:solidFill>
              </a:defRPr>
            </a:lvl1pPr>
            <a:lvl2pPr marL="914400" lvl="1" indent="-317500" rtl="0">
              <a:lnSpc>
                <a:spcPct val="100000"/>
              </a:lnSpc>
              <a:spcBef>
                <a:spcPts val="0"/>
              </a:spcBef>
              <a:spcAft>
                <a:spcPts val="0"/>
              </a:spcAft>
              <a:buClr>
                <a:srgbClr val="434343"/>
              </a:buClr>
              <a:buSzPts val="1400"/>
              <a:buChar char="○"/>
              <a:defRPr>
                <a:solidFill>
                  <a:srgbClr val="434343"/>
                </a:solidFill>
              </a:defRPr>
            </a:lvl2pPr>
            <a:lvl3pPr marL="1371600" lvl="2" indent="-317500" rtl="0">
              <a:lnSpc>
                <a:spcPct val="100000"/>
              </a:lnSpc>
              <a:spcBef>
                <a:spcPts val="0"/>
              </a:spcBef>
              <a:spcAft>
                <a:spcPts val="0"/>
              </a:spcAft>
              <a:buClr>
                <a:srgbClr val="434343"/>
              </a:buClr>
              <a:buSzPts val="1400"/>
              <a:buChar char="■"/>
              <a:defRPr>
                <a:solidFill>
                  <a:srgbClr val="434343"/>
                </a:solidFill>
              </a:defRPr>
            </a:lvl3pPr>
            <a:lvl4pPr marL="1828800" lvl="3" indent="-317500" rtl="0">
              <a:lnSpc>
                <a:spcPct val="100000"/>
              </a:lnSpc>
              <a:spcBef>
                <a:spcPts val="0"/>
              </a:spcBef>
              <a:spcAft>
                <a:spcPts val="0"/>
              </a:spcAft>
              <a:buClr>
                <a:srgbClr val="434343"/>
              </a:buClr>
              <a:buSzPts val="1400"/>
              <a:buChar char="●"/>
              <a:defRPr>
                <a:solidFill>
                  <a:srgbClr val="434343"/>
                </a:solidFill>
              </a:defRPr>
            </a:lvl4pPr>
            <a:lvl5pPr marL="2286000" lvl="4" indent="-317500" rtl="0">
              <a:lnSpc>
                <a:spcPct val="100000"/>
              </a:lnSpc>
              <a:spcBef>
                <a:spcPts val="0"/>
              </a:spcBef>
              <a:spcAft>
                <a:spcPts val="0"/>
              </a:spcAft>
              <a:buClr>
                <a:srgbClr val="434343"/>
              </a:buClr>
              <a:buSzPts val="1400"/>
              <a:buChar char="○"/>
              <a:defRPr>
                <a:solidFill>
                  <a:srgbClr val="434343"/>
                </a:solidFill>
              </a:defRPr>
            </a:lvl5pPr>
            <a:lvl6pPr marL="2743200" lvl="5" indent="-317500" rtl="0">
              <a:lnSpc>
                <a:spcPct val="100000"/>
              </a:lnSpc>
              <a:spcBef>
                <a:spcPts val="0"/>
              </a:spcBef>
              <a:spcAft>
                <a:spcPts val="0"/>
              </a:spcAft>
              <a:buClr>
                <a:srgbClr val="434343"/>
              </a:buClr>
              <a:buSzPts val="1400"/>
              <a:buChar char="■"/>
              <a:defRPr>
                <a:solidFill>
                  <a:srgbClr val="434343"/>
                </a:solidFill>
              </a:defRPr>
            </a:lvl6pPr>
            <a:lvl7pPr marL="3200400" lvl="6" indent="-317500" rtl="0">
              <a:lnSpc>
                <a:spcPct val="100000"/>
              </a:lnSpc>
              <a:spcBef>
                <a:spcPts val="0"/>
              </a:spcBef>
              <a:spcAft>
                <a:spcPts val="0"/>
              </a:spcAft>
              <a:buClr>
                <a:srgbClr val="434343"/>
              </a:buClr>
              <a:buSzPts val="1400"/>
              <a:buChar char="●"/>
              <a:defRPr>
                <a:solidFill>
                  <a:srgbClr val="434343"/>
                </a:solidFill>
              </a:defRPr>
            </a:lvl7pPr>
            <a:lvl8pPr marL="3657600" lvl="7" indent="-317500" rtl="0">
              <a:lnSpc>
                <a:spcPct val="100000"/>
              </a:lnSpc>
              <a:spcBef>
                <a:spcPts val="0"/>
              </a:spcBef>
              <a:spcAft>
                <a:spcPts val="0"/>
              </a:spcAft>
              <a:buClr>
                <a:srgbClr val="434343"/>
              </a:buClr>
              <a:buSzPts val="1400"/>
              <a:buChar char="○"/>
              <a:defRPr>
                <a:solidFill>
                  <a:srgbClr val="434343"/>
                </a:solidFill>
              </a:defRPr>
            </a:lvl8pPr>
            <a:lvl9pPr marL="4114800" lvl="8" indent="-317500" rtl="0">
              <a:lnSpc>
                <a:spcPct val="100000"/>
              </a:lnSpc>
              <a:spcBef>
                <a:spcPts val="0"/>
              </a:spcBef>
              <a:spcAft>
                <a:spcPts val="0"/>
              </a:spcAft>
              <a:buClr>
                <a:srgbClr val="434343"/>
              </a:buClr>
              <a:buSzPts val="1400"/>
              <a:buChar char="■"/>
              <a:defRPr>
                <a:solidFill>
                  <a:srgbClr val="434343"/>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54"/>
        <p:cNvGrpSpPr/>
        <p:nvPr/>
      </p:nvGrpSpPr>
      <p:grpSpPr>
        <a:xfrm>
          <a:off x="0" y="0"/>
          <a:ext cx="0" cy="0"/>
          <a:chOff x="0" y="0"/>
          <a:chExt cx="0" cy="0"/>
        </a:xfrm>
      </p:grpSpPr>
      <p:sp>
        <p:nvSpPr>
          <p:cNvPr id="55" name="Google Shape;55;p11"/>
          <p:cNvSpPr txBox="1"/>
          <p:nvPr/>
        </p:nvSpPr>
        <p:spPr>
          <a:xfrm>
            <a:off x="11400" y="2656728"/>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6" name="Google Shape;56;p11"/>
          <p:cNvSpPr txBox="1"/>
          <p:nvPr/>
        </p:nvSpPr>
        <p:spPr>
          <a:xfrm>
            <a:off x="11400" y="1328364"/>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57" name="Google Shape;57;p11"/>
          <p:cNvSpPr/>
          <p:nvPr/>
        </p:nvSpPr>
        <p:spPr>
          <a:xfrm>
            <a:off x="1531800" y="951900"/>
            <a:ext cx="6080400" cy="3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txBox="1">
            <a:spLocks noGrp="1"/>
          </p:cNvSpPr>
          <p:nvPr>
            <p:ph type="title" hasCustomPrompt="1"/>
          </p:nvPr>
        </p:nvSpPr>
        <p:spPr>
          <a:xfrm>
            <a:off x="2015650" y="1470933"/>
            <a:ext cx="5115000" cy="15111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accent1"/>
              </a:buClr>
              <a:buSzPts val="9600"/>
              <a:buNone/>
              <a:defRPr sz="10600">
                <a:solidFill>
                  <a:schemeClr val="accent1"/>
                </a:solidFill>
              </a:defRPr>
            </a:lvl1pPr>
            <a:lvl2pPr lvl="1" algn="ctr">
              <a:spcBef>
                <a:spcPts val="0"/>
              </a:spcBef>
              <a:spcAft>
                <a:spcPts val="0"/>
              </a:spcAft>
              <a:buClr>
                <a:schemeClr val="accent1"/>
              </a:buClr>
              <a:buSzPts val="9600"/>
              <a:buNone/>
              <a:defRPr sz="9600">
                <a:solidFill>
                  <a:schemeClr val="accent1"/>
                </a:solidFill>
              </a:defRPr>
            </a:lvl2pPr>
            <a:lvl3pPr lvl="2" algn="ctr">
              <a:spcBef>
                <a:spcPts val="0"/>
              </a:spcBef>
              <a:spcAft>
                <a:spcPts val="0"/>
              </a:spcAft>
              <a:buClr>
                <a:schemeClr val="accent1"/>
              </a:buClr>
              <a:buSzPts val="9600"/>
              <a:buNone/>
              <a:defRPr sz="9600">
                <a:solidFill>
                  <a:schemeClr val="accent1"/>
                </a:solidFill>
              </a:defRPr>
            </a:lvl3pPr>
            <a:lvl4pPr lvl="3" algn="ctr">
              <a:spcBef>
                <a:spcPts val="0"/>
              </a:spcBef>
              <a:spcAft>
                <a:spcPts val="0"/>
              </a:spcAft>
              <a:buClr>
                <a:schemeClr val="accent1"/>
              </a:buClr>
              <a:buSzPts val="9600"/>
              <a:buNone/>
              <a:defRPr sz="9600">
                <a:solidFill>
                  <a:schemeClr val="accent1"/>
                </a:solidFill>
              </a:defRPr>
            </a:lvl4pPr>
            <a:lvl5pPr lvl="4" algn="ctr">
              <a:spcBef>
                <a:spcPts val="0"/>
              </a:spcBef>
              <a:spcAft>
                <a:spcPts val="0"/>
              </a:spcAft>
              <a:buClr>
                <a:schemeClr val="accent1"/>
              </a:buClr>
              <a:buSzPts val="9600"/>
              <a:buNone/>
              <a:defRPr sz="9600">
                <a:solidFill>
                  <a:schemeClr val="accent1"/>
                </a:solidFill>
              </a:defRPr>
            </a:lvl5pPr>
            <a:lvl6pPr lvl="5" algn="ctr">
              <a:spcBef>
                <a:spcPts val="0"/>
              </a:spcBef>
              <a:spcAft>
                <a:spcPts val="0"/>
              </a:spcAft>
              <a:buClr>
                <a:schemeClr val="accent1"/>
              </a:buClr>
              <a:buSzPts val="9600"/>
              <a:buNone/>
              <a:defRPr sz="9600">
                <a:solidFill>
                  <a:schemeClr val="accent1"/>
                </a:solidFill>
              </a:defRPr>
            </a:lvl6pPr>
            <a:lvl7pPr lvl="6" algn="ctr">
              <a:spcBef>
                <a:spcPts val="0"/>
              </a:spcBef>
              <a:spcAft>
                <a:spcPts val="0"/>
              </a:spcAft>
              <a:buClr>
                <a:schemeClr val="accent1"/>
              </a:buClr>
              <a:buSzPts val="9600"/>
              <a:buNone/>
              <a:defRPr sz="9600">
                <a:solidFill>
                  <a:schemeClr val="accent1"/>
                </a:solidFill>
              </a:defRPr>
            </a:lvl7pPr>
            <a:lvl8pPr lvl="7" algn="ctr">
              <a:spcBef>
                <a:spcPts val="0"/>
              </a:spcBef>
              <a:spcAft>
                <a:spcPts val="0"/>
              </a:spcAft>
              <a:buClr>
                <a:schemeClr val="accent1"/>
              </a:buClr>
              <a:buSzPts val="9600"/>
              <a:buNone/>
              <a:defRPr sz="9600">
                <a:solidFill>
                  <a:schemeClr val="accent1"/>
                </a:solidFill>
              </a:defRPr>
            </a:lvl8pPr>
            <a:lvl9pPr lvl="8" algn="ctr">
              <a:spcBef>
                <a:spcPts val="0"/>
              </a:spcBef>
              <a:spcAft>
                <a:spcPts val="0"/>
              </a:spcAft>
              <a:buClr>
                <a:schemeClr val="accent1"/>
              </a:buClr>
              <a:buSzPts val="9600"/>
              <a:buNone/>
              <a:defRPr sz="9600">
                <a:solidFill>
                  <a:schemeClr val="accent1"/>
                </a:solidFill>
              </a:defRPr>
            </a:lvl9pPr>
          </a:lstStyle>
          <a:p>
            <a:r>
              <a:t>xx%</a:t>
            </a:r>
          </a:p>
        </p:txBody>
      </p:sp>
      <p:sp>
        <p:nvSpPr>
          <p:cNvPr id="59" name="Google Shape;59;p11"/>
          <p:cNvSpPr txBox="1">
            <a:spLocks noGrp="1"/>
          </p:cNvSpPr>
          <p:nvPr>
            <p:ph type="subTitle" idx="1"/>
          </p:nvPr>
        </p:nvSpPr>
        <p:spPr>
          <a:xfrm>
            <a:off x="2015642" y="2982083"/>
            <a:ext cx="5115000" cy="45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2"/>
              </a:buClr>
              <a:buSzPts val="1600"/>
              <a:buNone/>
              <a:defRPr sz="1600">
                <a:solidFill>
                  <a:schemeClr val="accent2"/>
                </a:solidFill>
              </a:defRPr>
            </a:lvl1pPr>
            <a:lvl2pPr lvl="1" algn="ctr" rtl="0">
              <a:lnSpc>
                <a:spcPct val="100000"/>
              </a:lnSpc>
              <a:spcBef>
                <a:spcPts val="0"/>
              </a:spcBef>
              <a:spcAft>
                <a:spcPts val="0"/>
              </a:spcAft>
              <a:buClr>
                <a:schemeClr val="accent2"/>
              </a:buClr>
              <a:buSzPts val="1600"/>
              <a:buNone/>
              <a:defRPr sz="1600">
                <a:solidFill>
                  <a:schemeClr val="accent2"/>
                </a:solidFill>
              </a:defRPr>
            </a:lvl2pPr>
            <a:lvl3pPr lvl="2" algn="ctr" rtl="0">
              <a:lnSpc>
                <a:spcPct val="100000"/>
              </a:lnSpc>
              <a:spcBef>
                <a:spcPts val="0"/>
              </a:spcBef>
              <a:spcAft>
                <a:spcPts val="0"/>
              </a:spcAft>
              <a:buClr>
                <a:schemeClr val="accent2"/>
              </a:buClr>
              <a:buSzPts val="1600"/>
              <a:buNone/>
              <a:defRPr sz="1600">
                <a:solidFill>
                  <a:schemeClr val="accent2"/>
                </a:solidFill>
              </a:defRPr>
            </a:lvl3pPr>
            <a:lvl4pPr lvl="3" algn="ctr" rtl="0">
              <a:lnSpc>
                <a:spcPct val="100000"/>
              </a:lnSpc>
              <a:spcBef>
                <a:spcPts val="0"/>
              </a:spcBef>
              <a:spcAft>
                <a:spcPts val="0"/>
              </a:spcAft>
              <a:buClr>
                <a:schemeClr val="accent2"/>
              </a:buClr>
              <a:buSzPts val="1600"/>
              <a:buNone/>
              <a:defRPr sz="1600">
                <a:solidFill>
                  <a:schemeClr val="accent2"/>
                </a:solidFill>
              </a:defRPr>
            </a:lvl4pPr>
            <a:lvl5pPr lvl="4" algn="ctr" rtl="0">
              <a:lnSpc>
                <a:spcPct val="100000"/>
              </a:lnSpc>
              <a:spcBef>
                <a:spcPts val="0"/>
              </a:spcBef>
              <a:spcAft>
                <a:spcPts val="0"/>
              </a:spcAft>
              <a:buClr>
                <a:schemeClr val="accent2"/>
              </a:buClr>
              <a:buSzPts val="1600"/>
              <a:buNone/>
              <a:defRPr sz="1600">
                <a:solidFill>
                  <a:schemeClr val="accent2"/>
                </a:solidFill>
              </a:defRPr>
            </a:lvl5pPr>
            <a:lvl6pPr lvl="5" algn="ctr" rtl="0">
              <a:lnSpc>
                <a:spcPct val="100000"/>
              </a:lnSpc>
              <a:spcBef>
                <a:spcPts val="0"/>
              </a:spcBef>
              <a:spcAft>
                <a:spcPts val="0"/>
              </a:spcAft>
              <a:buClr>
                <a:schemeClr val="accent2"/>
              </a:buClr>
              <a:buSzPts val="1600"/>
              <a:buNone/>
              <a:defRPr sz="1600">
                <a:solidFill>
                  <a:schemeClr val="accent2"/>
                </a:solidFill>
              </a:defRPr>
            </a:lvl6pPr>
            <a:lvl7pPr lvl="6" algn="ctr" rtl="0">
              <a:lnSpc>
                <a:spcPct val="100000"/>
              </a:lnSpc>
              <a:spcBef>
                <a:spcPts val="0"/>
              </a:spcBef>
              <a:spcAft>
                <a:spcPts val="0"/>
              </a:spcAft>
              <a:buClr>
                <a:schemeClr val="accent2"/>
              </a:buClr>
              <a:buSzPts val="1600"/>
              <a:buNone/>
              <a:defRPr sz="1600">
                <a:solidFill>
                  <a:schemeClr val="accent2"/>
                </a:solidFill>
              </a:defRPr>
            </a:lvl7pPr>
            <a:lvl8pPr lvl="7" algn="ctr" rtl="0">
              <a:lnSpc>
                <a:spcPct val="100000"/>
              </a:lnSpc>
              <a:spcBef>
                <a:spcPts val="0"/>
              </a:spcBef>
              <a:spcAft>
                <a:spcPts val="0"/>
              </a:spcAft>
              <a:buClr>
                <a:schemeClr val="accent2"/>
              </a:buClr>
              <a:buSzPts val="1600"/>
              <a:buNone/>
              <a:defRPr sz="1600">
                <a:solidFill>
                  <a:schemeClr val="accent2"/>
                </a:solidFill>
              </a:defRPr>
            </a:lvl8pPr>
            <a:lvl9pPr lvl="8" algn="ctr" rtl="0">
              <a:lnSpc>
                <a:spcPct val="100000"/>
              </a:lnSpc>
              <a:spcBef>
                <a:spcPts val="0"/>
              </a:spcBef>
              <a:spcAft>
                <a:spcPts val="0"/>
              </a:spcAft>
              <a:buClr>
                <a:schemeClr val="accent2"/>
              </a:buClr>
              <a:buSzPts val="1600"/>
              <a:buNone/>
              <a:defRPr sz="1600">
                <a:solidFill>
                  <a:schemeClr val="accent2"/>
                </a:solidFill>
              </a:defRPr>
            </a:lvl9pPr>
          </a:lstStyle>
          <a:p>
            <a:endParaRPr/>
          </a:p>
        </p:txBody>
      </p:sp>
      <p:grpSp>
        <p:nvGrpSpPr>
          <p:cNvPr id="60" name="Google Shape;60;p11"/>
          <p:cNvGrpSpPr/>
          <p:nvPr/>
        </p:nvGrpSpPr>
        <p:grpSpPr>
          <a:xfrm>
            <a:off x="2878783" y="409142"/>
            <a:ext cx="3397850" cy="187275"/>
            <a:chOff x="-3237675" y="-1132050"/>
            <a:chExt cx="3397850" cy="187275"/>
          </a:xfrm>
        </p:grpSpPr>
        <p:sp>
          <p:nvSpPr>
            <p:cNvPr id="61" name="Google Shape;61;p11"/>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11"/>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1"/>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1"/>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7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
    <p:bg>
      <p:bgPr>
        <a:solidFill>
          <a:schemeClr val="dk1"/>
        </a:solidFill>
        <a:effectLst/>
      </p:bgPr>
    </p:bg>
    <p:spTree>
      <p:nvGrpSpPr>
        <p:cNvPr id="1" name="Shape 71"/>
        <p:cNvGrpSpPr/>
        <p:nvPr/>
      </p:nvGrpSpPr>
      <p:grpSpPr>
        <a:xfrm>
          <a:off x="0" y="0"/>
          <a:ext cx="0" cy="0"/>
          <a:chOff x="0" y="0"/>
          <a:chExt cx="0" cy="0"/>
        </a:xfrm>
      </p:grpSpPr>
      <p:sp>
        <p:nvSpPr>
          <p:cNvPr id="72" name="Google Shape;72;p13"/>
          <p:cNvSpPr txBox="1"/>
          <p:nvPr/>
        </p:nvSpPr>
        <p:spPr>
          <a:xfrm>
            <a:off x="11400" y="4030092"/>
            <a:ext cx="9121200" cy="1134300"/>
          </a:xfrm>
          <a:prstGeom prst="rect">
            <a:avLst/>
          </a:prstGeom>
          <a:noFill/>
          <a:ln>
            <a:noFill/>
          </a:ln>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 sz="7900">
                <a:solidFill>
                  <a:schemeClr val="accent3"/>
                </a:solidFill>
                <a:latin typeface="Bebas Neue"/>
                <a:ea typeface="Bebas Neue"/>
                <a:cs typeface="Bebas Neue"/>
                <a:sym typeface="Bebas Neue"/>
              </a:rPr>
              <a:t>ARTIFICIAL INTELLIGENCE (AI)</a:t>
            </a:r>
            <a:endParaRPr>
              <a:solidFill>
                <a:schemeClr val="accent3"/>
              </a:solidFill>
              <a:latin typeface="Nunito"/>
              <a:ea typeface="Nunito"/>
              <a:cs typeface="Nunito"/>
              <a:sym typeface="Nunito"/>
            </a:endParaRPr>
          </a:p>
        </p:txBody>
      </p:sp>
      <p:sp>
        <p:nvSpPr>
          <p:cNvPr id="73" name="Google Shape;73;p13"/>
          <p:cNvSpPr txBox="1">
            <a:spLocks noGrp="1"/>
          </p:cNvSpPr>
          <p:nvPr>
            <p:ph type="title"/>
          </p:nvPr>
        </p:nvSpPr>
        <p:spPr>
          <a:xfrm>
            <a:off x="7200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4" name="Google Shape;74;p13"/>
          <p:cNvSpPr txBox="1">
            <a:spLocks noGrp="1"/>
          </p:cNvSpPr>
          <p:nvPr>
            <p:ph type="title" idx="2" hasCustomPrompt="1"/>
          </p:nvPr>
        </p:nvSpPr>
        <p:spPr>
          <a:xfrm>
            <a:off x="720000" y="1158483"/>
            <a:ext cx="9246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3"/>
          <p:cNvSpPr txBox="1">
            <a:spLocks noGrp="1"/>
          </p:cNvSpPr>
          <p:nvPr>
            <p:ph type="subTitle" idx="1"/>
          </p:nvPr>
        </p:nvSpPr>
        <p:spPr>
          <a:xfrm>
            <a:off x="7200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6" name="Google Shape;76;p13"/>
          <p:cNvSpPr txBox="1">
            <a:spLocks noGrp="1"/>
          </p:cNvSpPr>
          <p:nvPr>
            <p:ph type="title" idx="3"/>
          </p:nvPr>
        </p:nvSpPr>
        <p:spPr>
          <a:xfrm>
            <a:off x="3403800" y="1621216"/>
            <a:ext cx="2336400" cy="724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7" name="Google Shape;77;p13"/>
          <p:cNvSpPr txBox="1">
            <a:spLocks noGrp="1"/>
          </p:cNvSpPr>
          <p:nvPr>
            <p:ph type="title" idx="4" hasCustomPrompt="1"/>
          </p:nvPr>
        </p:nvSpPr>
        <p:spPr>
          <a:xfrm>
            <a:off x="34038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3"/>
          <p:cNvSpPr txBox="1">
            <a:spLocks noGrp="1"/>
          </p:cNvSpPr>
          <p:nvPr>
            <p:ph type="subTitle" idx="5"/>
          </p:nvPr>
        </p:nvSpPr>
        <p:spPr>
          <a:xfrm>
            <a:off x="34038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79" name="Google Shape;79;p13"/>
          <p:cNvSpPr txBox="1">
            <a:spLocks noGrp="1"/>
          </p:cNvSpPr>
          <p:nvPr>
            <p:ph type="title" idx="6"/>
          </p:nvPr>
        </p:nvSpPr>
        <p:spPr>
          <a:xfrm>
            <a:off x="6087600" y="1621208"/>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solidFill>
                  <a:schemeClr val="accent2"/>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0" name="Google Shape;80;p13"/>
          <p:cNvSpPr txBox="1">
            <a:spLocks noGrp="1"/>
          </p:cNvSpPr>
          <p:nvPr>
            <p:ph type="title" idx="7" hasCustomPrompt="1"/>
          </p:nvPr>
        </p:nvSpPr>
        <p:spPr>
          <a:xfrm>
            <a:off x="6087600" y="1158483"/>
            <a:ext cx="923400" cy="4122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1" name="Google Shape;81;p13"/>
          <p:cNvSpPr txBox="1">
            <a:spLocks noGrp="1"/>
          </p:cNvSpPr>
          <p:nvPr>
            <p:ph type="subTitle" idx="8"/>
          </p:nvPr>
        </p:nvSpPr>
        <p:spPr>
          <a:xfrm>
            <a:off x="6087600" y="2261249"/>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2" name="Google Shape;82;p13"/>
          <p:cNvSpPr txBox="1">
            <a:spLocks noGrp="1"/>
          </p:cNvSpPr>
          <p:nvPr>
            <p:ph type="title" idx="9"/>
          </p:nvPr>
        </p:nvSpPr>
        <p:spPr>
          <a:xfrm>
            <a:off x="7200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3" name="Google Shape;83;p13"/>
          <p:cNvSpPr txBox="1">
            <a:spLocks noGrp="1"/>
          </p:cNvSpPr>
          <p:nvPr>
            <p:ph type="title" idx="13" hasCustomPrompt="1"/>
          </p:nvPr>
        </p:nvSpPr>
        <p:spPr>
          <a:xfrm>
            <a:off x="7200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4" name="Google Shape;84;p13"/>
          <p:cNvSpPr txBox="1">
            <a:spLocks noGrp="1"/>
          </p:cNvSpPr>
          <p:nvPr>
            <p:ph type="subTitle" idx="14"/>
          </p:nvPr>
        </p:nvSpPr>
        <p:spPr>
          <a:xfrm>
            <a:off x="7200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5" name="Google Shape;85;p13"/>
          <p:cNvSpPr txBox="1">
            <a:spLocks noGrp="1"/>
          </p:cNvSpPr>
          <p:nvPr>
            <p:ph type="title" idx="15"/>
          </p:nvPr>
        </p:nvSpPr>
        <p:spPr>
          <a:xfrm>
            <a:off x="34038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6" name="Google Shape;86;p13"/>
          <p:cNvSpPr txBox="1">
            <a:spLocks noGrp="1"/>
          </p:cNvSpPr>
          <p:nvPr>
            <p:ph type="title" idx="16" hasCustomPrompt="1"/>
          </p:nvPr>
        </p:nvSpPr>
        <p:spPr>
          <a:xfrm>
            <a:off x="34038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subTitle" idx="17"/>
          </p:nvPr>
        </p:nvSpPr>
        <p:spPr>
          <a:xfrm>
            <a:off x="34038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88" name="Google Shape;88;p13"/>
          <p:cNvSpPr txBox="1">
            <a:spLocks noGrp="1"/>
          </p:cNvSpPr>
          <p:nvPr>
            <p:ph type="title" idx="18"/>
          </p:nvPr>
        </p:nvSpPr>
        <p:spPr>
          <a:xfrm>
            <a:off x="6087600" y="3475466"/>
            <a:ext cx="2336400" cy="7224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89" name="Google Shape;89;p13"/>
          <p:cNvSpPr txBox="1">
            <a:spLocks noGrp="1"/>
          </p:cNvSpPr>
          <p:nvPr>
            <p:ph type="title" idx="19" hasCustomPrompt="1"/>
          </p:nvPr>
        </p:nvSpPr>
        <p:spPr>
          <a:xfrm>
            <a:off x="6087600" y="3012741"/>
            <a:ext cx="923400" cy="4116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4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None/>
              <a:defRPr sz="1400">
                <a:solidFill>
                  <a:schemeClr val="accent2"/>
                </a:solidFill>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1" name="Google Shape;91;p13"/>
          <p:cNvSpPr txBox="1">
            <a:spLocks noGrp="1"/>
          </p:cNvSpPr>
          <p:nvPr>
            <p:ph type="title" idx="21"/>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900">
                <a:solidFill>
                  <a:schemeClr val="accen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accent1"/>
              </a:buClr>
              <a:buSzPts val="3500"/>
              <a:buFont typeface="Bebas Neue"/>
              <a:buNone/>
              <a:defRPr sz="3500">
                <a:solidFill>
                  <a:schemeClr val="accent1"/>
                </a:solidFill>
                <a:latin typeface="Bebas Neue"/>
                <a:ea typeface="Bebas Neue"/>
                <a:cs typeface="Bebas Neue"/>
                <a:sym typeface="Bebas Neu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15100" y="1152475"/>
            <a:ext cx="7713900" cy="34560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1pPr>
            <a:lvl2pPr marL="914400" lvl="1"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2pPr>
            <a:lvl3pPr marL="1371600" lvl="2"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3pPr>
            <a:lvl4pPr marL="1828800" lvl="3"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4pPr>
            <a:lvl5pPr marL="2286000" lvl="4"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5pPr>
            <a:lvl6pPr marL="2743200" lvl="5"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6pPr>
            <a:lvl7pPr marL="3200400" lvl="6"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7pPr>
            <a:lvl8pPr marL="3657600" lvl="7"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8pPr>
            <a:lvl9pPr marL="4114800" lvl="8" indent="-317500">
              <a:lnSpc>
                <a:spcPct val="100000"/>
              </a:lnSpc>
              <a:spcBef>
                <a:spcPts val="0"/>
              </a:spcBef>
              <a:spcAft>
                <a:spcPts val="0"/>
              </a:spcAft>
              <a:buClr>
                <a:schemeClr val="dk2"/>
              </a:buClr>
              <a:buSzPts val="1400"/>
              <a:buFont typeface="Raleway Medium"/>
              <a:buChar char="■"/>
              <a:defRPr>
                <a:solidFill>
                  <a:schemeClr val="dk2"/>
                </a:solidFill>
                <a:latin typeface="Raleway Medium"/>
                <a:ea typeface="Raleway Medium"/>
                <a:cs typeface="Raleway Medium"/>
                <a:sym typeface="Raleway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3" r:id="rId5"/>
    <p:sldLayoutId id="2147483655" r:id="rId6"/>
    <p:sldLayoutId id="2147483657" r:id="rId7"/>
    <p:sldLayoutId id="2147483658" r:id="rId8"/>
    <p:sldLayoutId id="2147483659" r:id="rId9"/>
    <p:sldLayoutId id="2147483661" r:id="rId10"/>
    <p:sldLayoutId id="2147483662" r:id="rId11"/>
    <p:sldLayoutId id="2147483663" r:id="rId12"/>
    <p:sldLayoutId id="2147483664" r:id="rId13"/>
    <p:sldLayoutId id="2147483665" r:id="rId14"/>
    <p:sldLayoutId id="2147483667" r:id="rId15"/>
    <p:sldLayoutId id="2147483670" r:id="rId16"/>
    <p:sldLayoutId id="2147483671" r:id="rId17"/>
    <p:sldLayoutId id="2147483673" r:id="rId18"/>
    <p:sldLayoutId id="2147483675" r:id="rId19"/>
    <p:sldLayoutId id="2147483679" r:id="rId20"/>
    <p:sldLayoutId id="2147483680"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15.xml"/><Relationship Id="rId6" Type="http://schemas.microsoft.com/office/2007/relationships/hdphoto" Target="../media/hdphoto1.wdp"/><Relationship Id="rId5" Type="http://schemas.openxmlformats.org/officeDocument/2006/relationships/image" Target="../media/image15.png"/><Relationship Id="rId4" Type="http://schemas.openxmlformats.org/officeDocument/2006/relationships/image" Target="../media/image9.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5.xml"/><Relationship Id="rId4" Type="http://schemas.openxmlformats.org/officeDocument/2006/relationships/image" Target="../media/image9.sv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9.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18.xml"/><Relationship Id="rId6" Type="http://schemas.openxmlformats.org/officeDocument/2006/relationships/image" Target="../media/image23.svg"/><Relationship Id="rId5" Type="http://schemas.openxmlformats.org/officeDocument/2006/relationships/image" Target="../media/image22.png"/><Relationship Id="rId4" Type="http://schemas.openxmlformats.org/officeDocument/2006/relationships/image" Target="../media/image21.svg"/></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7.xml"/><Relationship Id="rId5" Type="http://schemas.openxmlformats.org/officeDocument/2006/relationships/image" Target="../media/image26.png"/><Relationship Id="rId4" Type="http://schemas.microsoft.com/office/2007/relationships/hdphoto" Target="../media/hdphoto3.wdp"/></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svg"/><Relationship Id="rId9"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298"/>
        <p:cNvGrpSpPr/>
        <p:nvPr/>
      </p:nvGrpSpPr>
      <p:grpSpPr>
        <a:xfrm>
          <a:off x="0" y="0"/>
          <a:ext cx="0" cy="0"/>
          <a:chOff x="0" y="0"/>
          <a:chExt cx="0" cy="0"/>
        </a:xfrm>
      </p:grpSpPr>
      <p:sp>
        <p:nvSpPr>
          <p:cNvPr id="299" name="Google Shape;299;p38"/>
          <p:cNvSpPr txBox="1">
            <a:spLocks noGrp="1"/>
          </p:cNvSpPr>
          <p:nvPr>
            <p:ph type="ctrTitle"/>
          </p:nvPr>
        </p:nvSpPr>
        <p:spPr>
          <a:xfrm>
            <a:off x="3356550" y="1165860"/>
            <a:ext cx="4412100" cy="1875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Playing games via gestures</a:t>
            </a:r>
            <a:endParaRPr dirty="0"/>
          </a:p>
        </p:txBody>
      </p:sp>
      <p:sp>
        <p:nvSpPr>
          <p:cNvPr id="300" name="Google Shape;300;p38"/>
          <p:cNvSpPr txBox="1">
            <a:spLocks noGrp="1"/>
          </p:cNvSpPr>
          <p:nvPr>
            <p:ph type="subTitle" idx="1"/>
          </p:nvPr>
        </p:nvSpPr>
        <p:spPr>
          <a:xfrm>
            <a:off x="3356550" y="304188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PAC-MAN</a:t>
            </a:r>
            <a:endParaRPr dirty="0"/>
          </a:p>
        </p:txBody>
      </p:sp>
      <p:grpSp>
        <p:nvGrpSpPr>
          <p:cNvPr id="301" name="Google Shape;301;p38"/>
          <p:cNvGrpSpPr/>
          <p:nvPr/>
        </p:nvGrpSpPr>
        <p:grpSpPr>
          <a:xfrm>
            <a:off x="-717279" y="1417515"/>
            <a:ext cx="3692970" cy="3912200"/>
            <a:chOff x="411650" y="2156650"/>
            <a:chExt cx="2413075" cy="2556325"/>
          </a:xfrm>
        </p:grpSpPr>
        <p:sp>
          <p:nvSpPr>
            <p:cNvPr id="302" name="Google Shape;302;p38"/>
            <p:cNvSpPr/>
            <p:nvPr/>
          </p:nvSpPr>
          <p:spPr>
            <a:xfrm>
              <a:off x="1503675" y="2736975"/>
              <a:ext cx="253225" cy="253225"/>
            </a:xfrm>
            <a:custGeom>
              <a:avLst/>
              <a:gdLst/>
              <a:ahLst/>
              <a:cxnLst/>
              <a:rect l="l" t="t" r="r" b="b"/>
              <a:pathLst>
                <a:path w="10129" h="10129" extrusionOk="0">
                  <a:moveTo>
                    <a:pt x="5075" y="0"/>
                  </a:moveTo>
                  <a:cubicBezTo>
                    <a:pt x="2274" y="0"/>
                    <a:pt x="0" y="2274"/>
                    <a:pt x="0" y="5075"/>
                  </a:cubicBezTo>
                  <a:cubicBezTo>
                    <a:pt x="0" y="7855"/>
                    <a:pt x="2274" y="10129"/>
                    <a:pt x="5075" y="10129"/>
                  </a:cubicBezTo>
                  <a:cubicBezTo>
                    <a:pt x="7876" y="10129"/>
                    <a:pt x="10129" y="7855"/>
                    <a:pt x="10129" y="5075"/>
                  </a:cubicBezTo>
                  <a:cubicBezTo>
                    <a:pt x="10129" y="2274"/>
                    <a:pt x="7876" y="0"/>
                    <a:pt x="5075"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8"/>
            <p:cNvSpPr/>
            <p:nvPr/>
          </p:nvSpPr>
          <p:spPr>
            <a:xfrm>
              <a:off x="1984225" y="2412200"/>
              <a:ext cx="123325" cy="123350"/>
            </a:xfrm>
            <a:custGeom>
              <a:avLst/>
              <a:gdLst/>
              <a:ahLst/>
              <a:cxnLst/>
              <a:rect l="l" t="t" r="r" b="b"/>
              <a:pathLst>
                <a:path w="4933" h="4934" extrusionOk="0">
                  <a:moveTo>
                    <a:pt x="2476" y="1"/>
                  </a:moveTo>
                  <a:cubicBezTo>
                    <a:pt x="1096" y="1"/>
                    <a:pt x="0" y="1097"/>
                    <a:pt x="0" y="2477"/>
                  </a:cubicBezTo>
                  <a:cubicBezTo>
                    <a:pt x="0" y="3837"/>
                    <a:pt x="1096" y="4933"/>
                    <a:pt x="2476" y="4933"/>
                  </a:cubicBezTo>
                  <a:cubicBezTo>
                    <a:pt x="3836" y="4933"/>
                    <a:pt x="4932" y="3837"/>
                    <a:pt x="4932" y="2477"/>
                  </a:cubicBezTo>
                  <a:cubicBezTo>
                    <a:pt x="4932" y="1097"/>
                    <a:pt x="3836" y="1"/>
                    <a:pt x="2476"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8"/>
            <p:cNvSpPr/>
            <p:nvPr/>
          </p:nvSpPr>
          <p:spPr>
            <a:xfrm>
              <a:off x="2395250" y="2199600"/>
              <a:ext cx="123825" cy="123825"/>
            </a:xfrm>
            <a:custGeom>
              <a:avLst/>
              <a:gdLst/>
              <a:ahLst/>
              <a:cxnLst/>
              <a:rect l="l" t="t" r="r" b="b"/>
              <a:pathLst>
                <a:path w="4953" h="4953" extrusionOk="0">
                  <a:moveTo>
                    <a:pt x="2477" y="0"/>
                  </a:moveTo>
                  <a:cubicBezTo>
                    <a:pt x="1117" y="0"/>
                    <a:pt x="0" y="1117"/>
                    <a:pt x="0" y="2476"/>
                  </a:cubicBezTo>
                  <a:cubicBezTo>
                    <a:pt x="0" y="3836"/>
                    <a:pt x="1117" y="4953"/>
                    <a:pt x="2477" y="4953"/>
                  </a:cubicBezTo>
                  <a:cubicBezTo>
                    <a:pt x="3836" y="4953"/>
                    <a:pt x="4953" y="3836"/>
                    <a:pt x="4953" y="2476"/>
                  </a:cubicBezTo>
                  <a:cubicBezTo>
                    <a:pt x="4953" y="1117"/>
                    <a:pt x="3836" y="0"/>
                    <a:pt x="2477"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8"/>
            <p:cNvSpPr/>
            <p:nvPr/>
          </p:nvSpPr>
          <p:spPr>
            <a:xfrm>
              <a:off x="2580975" y="3149000"/>
              <a:ext cx="109625" cy="109650"/>
            </a:xfrm>
            <a:custGeom>
              <a:avLst/>
              <a:gdLst/>
              <a:ahLst/>
              <a:cxnLst/>
              <a:rect l="l" t="t" r="r" b="b"/>
              <a:pathLst>
                <a:path w="4385" h="4386" extrusionOk="0">
                  <a:moveTo>
                    <a:pt x="2192" y="1"/>
                  </a:moveTo>
                  <a:cubicBezTo>
                    <a:pt x="974" y="1"/>
                    <a:pt x="0" y="975"/>
                    <a:pt x="0" y="2193"/>
                  </a:cubicBezTo>
                  <a:cubicBezTo>
                    <a:pt x="0" y="3411"/>
                    <a:pt x="974" y="4385"/>
                    <a:pt x="2192" y="4385"/>
                  </a:cubicBezTo>
                  <a:cubicBezTo>
                    <a:pt x="3410" y="4385"/>
                    <a:pt x="4384" y="3411"/>
                    <a:pt x="4384" y="2193"/>
                  </a:cubicBezTo>
                  <a:cubicBezTo>
                    <a:pt x="4384" y="975"/>
                    <a:pt x="3410" y="1"/>
                    <a:pt x="21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8"/>
            <p:cNvSpPr/>
            <p:nvPr/>
          </p:nvSpPr>
          <p:spPr>
            <a:xfrm>
              <a:off x="2544425" y="3129725"/>
              <a:ext cx="115725" cy="121300"/>
            </a:xfrm>
            <a:custGeom>
              <a:avLst/>
              <a:gdLst/>
              <a:ahLst/>
              <a:cxnLst/>
              <a:rect l="l" t="t" r="r" b="b"/>
              <a:pathLst>
                <a:path w="4629" h="4852" extrusionOk="0">
                  <a:moveTo>
                    <a:pt x="163" y="1"/>
                  </a:moveTo>
                  <a:cubicBezTo>
                    <a:pt x="163" y="1"/>
                    <a:pt x="1" y="2660"/>
                    <a:pt x="143" y="2944"/>
                  </a:cubicBezTo>
                  <a:cubicBezTo>
                    <a:pt x="285" y="3228"/>
                    <a:pt x="4121" y="4852"/>
                    <a:pt x="4121" y="4852"/>
                  </a:cubicBezTo>
                  <a:lnTo>
                    <a:pt x="4629" y="1624"/>
                  </a:lnTo>
                  <a:lnTo>
                    <a:pt x="163"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8"/>
            <p:cNvSpPr/>
            <p:nvPr/>
          </p:nvSpPr>
          <p:spPr>
            <a:xfrm>
              <a:off x="2480500" y="2812575"/>
              <a:ext cx="67500" cy="114200"/>
            </a:xfrm>
            <a:custGeom>
              <a:avLst/>
              <a:gdLst/>
              <a:ahLst/>
              <a:cxnLst/>
              <a:rect l="l" t="t" r="r" b="b"/>
              <a:pathLst>
                <a:path w="2700" h="4568" extrusionOk="0">
                  <a:moveTo>
                    <a:pt x="569" y="1"/>
                  </a:moveTo>
                  <a:lnTo>
                    <a:pt x="0" y="4568"/>
                  </a:lnTo>
                  <a:lnTo>
                    <a:pt x="2700" y="2721"/>
                  </a:lnTo>
                  <a:lnTo>
                    <a:pt x="569"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8"/>
            <p:cNvSpPr/>
            <p:nvPr/>
          </p:nvSpPr>
          <p:spPr>
            <a:xfrm>
              <a:off x="2403350" y="2218375"/>
              <a:ext cx="143650" cy="198925"/>
            </a:xfrm>
            <a:custGeom>
              <a:avLst/>
              <a:gdLst/>
              <a:ahLst/>
              <a:cxnLst/>
              <a:rect l="l" t="t" r="r" b="b"/>
              <a:pathLst>
                <a:path w="5746" h="7957" extrusionOk="0">
                  <a:moveTo>
                    <a:pt x="3614" y="0"/>
                  </a:moveTo>
                  <a:lnTo>
                    <a:pt x="1" y="1401"/>
                  </a:lnTo>
                  <a:lnTo>
                    <a:pt x="3391" y="7957"/>
                  </a:lnTo>
                  <a:lnTo>
                    <a:pt x="5745" y="6942"/>
                  </a:lnTo>
                  <a:lnTo>
                    <a:pt x="3614"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8"/>
            <p:cNvSpPr/>
            <p:nvPr/>
          </p:nvSpPr>
          <p:spPr>
            <a:xfrm>
              <a:off x="1996900" y="2436050"/>
              <a:ext cx="212125" cy="222300"/>
            </a:xfrm>
            <a:custGeom>
              <a:avLst/>
              <a:gdLst/>
              <a:ahLst/>
              <a:cxnLst/>
              <a:rect l="l" t="t" r="r" b="b"/>
              <a:pathLst>
                <a:path w="8485" h="8892" extrusionOk="0">
                  <a:moveTo>
                    <a:pt x="3025" y="1"/>
                  </a:moveTo>
                  <a:lnTo>
                    <a:pt x="1" y="2071"/>
                  </a:lnTo>
                  <a:lnTo>
                    <a:pt x="5785" y="8891"/>
                  </a:lnTo>
                  <a:lnTo>
                    <a:pt x="8485" y="6760"/>
                  </a:lnTo>
                  <a:lnTo>
                    <a:pt x="302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8"/>
            <p:cNvSpPr/>
            <p:nvPr/>
          </p:nvSpPr>
          <p:spPr>
            <a:xfrm>
              <a:off x="1012475" y="3482900"/>
              <a:ext cx="399875" cy="387200"/>
            </a:xfrm>
            <a:custGeom>
              <a:avLst/>
              <a:gdLst/>
              <a:ahLst/>
              <a:cxnLst/>
              <a:rect l="l" t="t" r="r" b="b"/>
              <a:pathLst>
                <a:path w="15995" h="15488" extrusionOk="0">
                  <a:moveTo>
                    <a:pt x="2091" y="1"/>
                  </a:moveTo>
                  <a:lnTo>
                    <a:pt x="0" y="3147"/>
                  </a:lnTo>
                  <a:lnTo>
                    <a:pt x="15447" y="15488"/>
                  </a:lnTo>
                  <a:lnTo>
                    <a:pt x="15995" y="15163"/>
                  </a:lnTo>
                  <a:lnTo>
                    <a:pt x="2091"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8"/>
            <p:cNvSpPr/>
            <p:nvPr/>
          </p:nvSpPr>
          <p:spPr>
            <a:xfrm>
              <a:off x="1875125" y="2834400"/>
              <a:ext cx="613000" cy="789675"/>
            </a:xfrm>
            <a:custGeom>
              <a:avLst/>
              <a:gdLst/>
              <a:ahLst/>
              <a:cxnLst/>
              <a:rect l="l" t="t" r="r" b="b"/>
              <a:pathLst>
                <a:path w="24520" h="31587" extrusionOk="0">
                  <a:moveTo>
                    <a:pt x="11265" y="0"/>
                  </a:moveTo>
                  <a:lnTo>
                    <a:pt x="0" y="15427"/>
                  </a:lnTo>
                  <a:lnTo>
                    <a:pt x="13823" y="22247"/>
                  </a:lnTo>
                  <a:cubicBezTo>
                    <a:pt x="13823" y="22247"/>
                    <a:pt x="12057" y="24682"/>
                    <a:pt x="10656" y="27159"/>
                  </a:cubicBezTo>
                  <a:cubicBezTo>
                    <a:pt x="9362" y="29415"/>
                    <a:pt x="9617" y="31587"/>
                    <a:pt x="10656" y="31587"/>
                  </a:cubicBezTo>
                  <a:cubicBezTo>
                    <a:pt x="10757" y="31587"/>
                    <a:pt x="10866" y="31566"/>
                    <a:pt x="10981" y="31523"/>
                  </a:cubicBezTo>
                  <a:cubicBezTo>
                    <a:pt x="12280" y="31056"/>
                    <a:pt x="17862" y="26651"/>
                    <a:pt x="17862" y="26651"/>
                  </a:cubicBezTo>
                  <a:lnTo>
                    <a:pt x="24520" y="18877"/>
                  </a:lnTo>
                  <a:lnTo>
                    <a:pt x="1126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8"/>
            <p:cNvSpPr/>
            <p:nvPr/>
          </p:nvSpPr>
          <p:spPr>
            <a:xfrm>
              <a:off x="2149650" y="3482900"/>
              <a:ext cx="165450" cy="139575"/>
            </a:xfrm>
            <a:custGeom>
              <a:avLst/>
              <a:gdLst/>
              <a:ahLst/>
              <a:cxnLst/>
              <a:rect l="l" t="t" r="r" b="b"/>
              <a:pathLst>
                <a:path w="6618" h="5583" extrusionOk="0">
                  <a:moveTo>
                    <a:pt x="6374" y="1"/>
                  </a:moveTo>
                  <a:lnTo>
                    <a:pt x="0" y="5583"/>
                  </a:lnTo>
                  <a:cubicBezTo>
                    <a:pt x="1137" y="5177"/>
                    <a:pt x="5521" y="1787"/>
                    <a:pt x="6617" y="914"/>
                  </a:cubicBezTo>
                  <a:lnTo>
                    <a:pt x="63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8"/>
            <p:cNvSpPr/>
            <p:nvPr/>
          </p:nvSpPr>
          <p:spPr>
            <a:xfrm>
              <a:off x="2085200" y="2710575"/>
              <a:ext cx="78175" cy="234475"/>
            </a:xfrm>
            <a:custGeom>
              <a:avLst/>
              <a:gdLst/>
              <a:ahLst/>
              <a:cxnLst/>
              <a:rect l="l" t="t" r="r" b="b"/>
              <a:pathLst>
                <a:path w="3127" h="9379" extrusionOk="0">
                  <a:moveTo>
                    <a:pt x="1056" y="1"/>
                  </a:moveTo>
                  <a:lnTo>
                    <a:pt x="0" y="9378"/>
                  </a:lnTo>
                  <a:lnTo>
                    <a:pt x="3126" y="7917"/>
                  </a:lnTo>
                  <a:lnTo>
                    <a:pt x="1056"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8"/>
            <p:cNvSpPr/>
            <p:nvPr/>
          </p:nvSpPr>
          <p:spPr>
            <a:xfrm>
              <a:off x="2274225" y="3170325"/>
              <a:ext cx="378825" cy="364075"/>
            </a:xfrm>
            <a:custGeom>
              <a:avLst/>
              <a:gdLst/>
              <a:ahLst/>
              <a:cxnLst/>
              <a:rect l="l" t="t" r="r" b="b"/>
              <a:pathLst>
                <a:path w="15153" h="14563" extrusionOk="0">
                  <a:moveTo>
                    <a:pt x="10728" y="0"/>
                  </a:moveTo>
                  <a:cubicBezTo>
                    <a:pt x="10728" y="0"/>
                    <a:pt x="2182" y="4364"/>
                    <a:pt x="1127" y="6617"/>
                  </a:cubicBezTo>
                  <a:cubicBezTo>
                    <a:pt x="124" y="8758"/>
                    <a:pt x="1" y="14563"/>
                    <a:pt x="1871" y="14563"/>
                  </a:cubicBezTo>
                  <a:cubicBezTo>
                    <a:pt x="1969" y="14563"/>
                    <a:pt x="2073" y="14547"/>
                    <a:pt x="2182" y="14513"/>
                  </a:cubicBezTo>
                  <a:cubicBezTo>
                    <a:pt x="4374" y="13823"/>
                    <a:pt x="15152" y="3715"/>
                    <a:pt x="15152" y="3715"/>
                  </a:cubicBezTo>
                  <a:lnTo>
                    <a:pt x="14016" y="1259"/>
                  </a:lnTo>
                  <a:lnTo>
                    <a:pt x="107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8"/>
            <p:cNvSpPr/>
            <p:nvPr/>
          </p:nvSpPr>
          <p:spPr>
            <a:xfrm>
              <a:off x="2448525" y="2879050"/>
              <a:ext cx="225825" cy="307025"/>
            </a:xfrm>
            <a:custGeom>
              <a:avLst/>
              <a:gdLst/>
              <a:ahLst/>
              <a:cxnLst/>
              <a:rect l="l" t="t" r="r" b="b"/>
              <a:pathLst>
                <a:path w="9033" h="12281" extrusionOk="0">
                  <a:moveTo>
                    <a:pt x="4364" y="1"/>
                  </a:moveTo>
                  <a:lnTo>
                    <a:pt x="0" y="610"/>
                  </a:lnTo>
                  <a:lnTo>
                    <a:pt x="3735" y="10718"/>
                  </a:lnTo>
                  <a:lnTo>
                    <a:pt x="7511" y="12281"/>
                  </a:lnTo>
                  <a:lnTo>
                    <a:pt x="9033" y="11266"/>
                  </a:lnTo>
                  <a:lnTo>
                    <a:pt x="4364"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2569800" y="2920150"/>
              <a:ext cx="104550" cy="250200"/>
            </a:xfrm>
            <a:custGeom>
              <a:avLst/>
              <a:gdLst/>
              <a:ahLst/>
              <a:cxnLst/>
              <a:rect l="l" t="t" r="r" b="b"/>
              <a:pathLst>
                <a:path w="4182" h="10008" extrusionOk="0">
                  <a:moveTo>
                    <a:pt x="1" y="1"/>
                  </a:moveTo>
                  <a:lnTo>
                    <a:pt x="3614" y="10007"/>
                  </a:lnTo>
                  <a:lnTo>
                    <a:pt x="4182" y="9622"/>
                  </a:lnTo>
                  <a:lnTo>
                    <a:pt x="1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2409950" y="2812575"/>
              <a:ext cx="168000" cy="168000"/>
            </a:xfrm>
            <a:custGeom>
              <a:avLst/>
              <a:gdLst/>
              <a:ahLst/>
              <a:cxnLst/>
              <a:rect l="l" t="t" r="r" b="b"/>
              <a:pathLst>
                <a:path w="6720" h="6720" extrusionOk="0">
                  <a:moveTo>
                    <a:pt x="3350" y="1"/>
                  </a:moveTo>
                  <a:cubicBezTo>
                    <a:pt x="1503" y="1"/>
                    <a:pt x="1" y="1503"/>
                    <a:pt x="1" y="3370"/>
                  </a:cubicBezTo>
                  <a:cubicBezTo>
                    <a:pt x="1" y="5217"/>
                    <a:pt x="1503" y="6719"/>
                    <a:pt x="3350" y="6719"/>
                  </a:cubicBezTo>
                  <a:cubicBezTo>
                    <a:pt x="5217" y="6719"/>
                    <a:pt x="6719" y="5217"/>
                    <a:pt x="6719" y="3370"/>
                  </a:cubicBezTo>
                  <a:cubicBezTo>
                    <a:pt x="6719" y="1503"/>
                    <a:pt x="5217" y="1"/>
                    <a:pt x="3350"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p:nvPr/>
          </p:nvSpPr>
          <p:spPr>
            <a:xfrm>
              <a:off x="2491150" y="2812575"/>
              <a:ext cx="86800" cy="122325"/>
            </a:xfrm>
            <a:custGeom>
              <a:avLst/>
              <a:gdLst/>
              <a:ahLst/>
              <a:cxnLst/>
              <a:rect l="l" t="t" r="r" b="b"/>
              <a:pathLst>
                <a:path w="3472" h="4893" extrusionOk="0">
                  <a:moveTo>
                    <a:pt x="102" y="1"/>
                  </a:moveTo>
                  <a:cubicBezTo>
                    <a:pt x="61" y="1"/>
                    <a:pt x="41" y="21"/>
                    <a:pt x="0" y="21"/>
                  </a:cubicBezTo>
                  <a:cubicBezTo>
                    <a:pt x="1827" y="589"/>
                    <a:pt x="3147" y="2294"/>
                    <a:pt x="3147" y="4304"/>
                  </a:cubicBezTo>
                  <a:cubicBezTo>
                    <a:pt x="3147" y="4507"/>
                    <a:pt x="3126" y="4689"/>
                    <a:pt x="3106" y="4892"/>
                  </a:cubicBezTo>
                  <a:cubicBezTo>
                    <a:pt x="3329" y="4426"/>
                    <a:pt x="3471" y="3918"/>
                    <a:pt x="3471" y="3370"/>
                  </a:cubicBezTo>
                  <a:cubicBezTo>
                    <a:pt x="3471" y="1503"/>
                    <a:pt x="1949" y="1"/>
                    <a:pt x="10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8"/>
            <p:cNvSpPr/>
            <p:nvPr/>
          </p:nvSpPr>
          <p:spPr>
            <a:xfrm>
              <a:off x="2468825" y="3032800"/>
              <a:ext cx="112175" cy="124875"/>
            </a:xfrm>
            <a:custGeom>
              <a:avLst/>
              <a:gdLst/>
              <a:ahLst/>
              <a:cxnLst/>
              <a:rect l="l" t="t" r="r" b="b"/>
              <a:pathLst>
                <a:path w="4487" h="4995" extrusionOk="0">
                  <a:moveTo>
                    <a:pt x="995" y="1"/>
                  </a:moveTo>
                  <a:lnTo>
                    <a:pt x="0" y="2031"/>
                  </a:lnTo>
                  <a:lnTo>
                    <a:pt x="3471" y="4994"/>
                  </a:lnTo>
                  <a:lnTo>
                    <a:pt x="4486" y="2254"/>
                  </a:lnTo>
                  <a:lnTo>
                    <a:pt x="995"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8"/>
            <p:cNvSpPr/>
            <p:nvPr/>
          </p:nvSpPr>
          <p:spPr>
            <a:xfrm>
              <a:off x="2241375" y="3068325"/>
              <a:ext cx="320675" cy="284350"/>
            </a:xfrm>
            <a:custGeom>
              <a:avLst/>
              <a:gdLst/>
              <a:ahLst/>
              <a:cxnLst/>
              <a:rect l="l" t="t" r="r" b="b"/>
              <a:pathLst>
                <a:path w="12827" h="11374" extrusionOk="0">
                  <a:moveTo>
                    <a:pt x="9078" y="1"/>
                  </a:moveTo>
                  <a:cubicBezTo>
                    <a:pt x="9078" y="1"/>
                    <a:pt x="1974" y="3187"/>
                    <a:pt x="918" y="5968"/>
                  </a:cubicBezTo>
                  <a:cubicBezTo>
                    <a:pt x="1" y="8323"/>
                    <a:pt x="974" y="11373"/>
                    <a:pt x="2250" y="11373"/>
                  </a:cubicBezTo>
                  <a:cubicBezTo>
                    <a:pt x="2470" y="11373"/>
                    <a:pt x="2698" y="11283"/>
                    <a:pt x="2928" y="11083"/>
                  </a:cubicBezTo>
                  <a:cubicBezTo>
                    <a:pt x="4494" y="9758"/>
                    <a:pt x="12115" y="4383"/>
                    <a:pt x="12557" y="4383"/>
                  </a:cubicBezTo>
                  <a:cubicBezTo>
                    <a:pt x="12562" y="4383"/>
                    <a:pt x="12566" y="4384"/>
                    <a:pt x="12569" y="4385"/>
                  </a:cubicBezTo>
                  <a:cubicBezTo>
                    <a:pt x="12576" y="4387"/>
                    <a:pt x="12583" y="4389"/>
                    <a:pt x="12589" y="4389"/>
                  </a:cubicBezTo>
                  <a:cubicBezTo>
                    <a:pt x="12826" y="4389"/>
                    <a:pt x="12285" y="2457"/>
                    <a:pt x="12285" y="2457"/>
                  </a:cubicBezTo>
                  <a:lnTo>
                    <a:pt x="907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2127325" y="3042950"/>
              <a:ext cx="143625" cy="232950"/>
            </a:xfrm>
            <a:custGeom>
              <a:avLst/>
              <a:gdLst/>
              <a:ahLst/>
              <a:cxnLst/>
              <a:rect l="l" t="t" r="r" b="b"/>
              <a:pathLst>
                <a:path w="5745" h="9318" extrusionOk="0">
                  <a:moveTo>
                    <a:pt x="1624" y="1"/>
                  </a:moveTo>
                  <a:lnTo>
                    <a:pt x="0" y="1016"/>
                  </a:lnTo>
                  <a:lnTo>
                    <a:pt x="3512" y="9317"/>
                  </a:lnTo>
                  <a:lnTo>
                    <a:pt x="5744" y="8018"/>
                  </a:lnTo>
                  <a:lnTo>
                    <a:pt x="1624" y="1"/>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2457150" y="2908475"/>
              <a:ext cx="146675" cy="203000"/>
            </a:xfrm>
            <a:custGeom>
              <a:avLst/>
              <a:gdLst/>
              <a:ahLst/>
              <a:cxnLst/>
              <a:rect l="l" t="t" r="r" b="b"/>
              <a:pathLst>
                <a:path w="5867" h="8120" extrusionOk="0">
                  <a:moveTo>
                    <a:pt x="2213" y="1"/>
                  </a:moveTo>
                  <a:lnTo>
                    <a:pt x="1" y="1645"/>
                  </a:lnTo>
                  <a:lnTo>
                    <a:pt x="447" y="6395"/>
                  </a:lnTo>
                  <a:lnTo>
                    <a:pt x="3938" y="8120"/>
                  </a:lnTo>
                  <a:lnTo>
                    <a:pt x="5867" y="6395"/>
                  </a:lnTo>
                  <a:lnTo>
                    <a:pt x="4628" y="1401"/>
                  </a:lnTo>
                  <a:lnTo>
                    <a:pt x="221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2103975" y="2658325"/>
              <a:ext cx="396850" cy="351675"/>
            </a:xfrm>
            <a:custGeom>
              <a:avLst/>
              <a:gdLst/>
              <a:ahLst/>
              <a:cxnLst/>
              <a:rect l="l" t="t" r="r" b="b"/>
              <a:pathLst>
                <a:path w="15874" h="14067" extrusionOk="0">
                  <a:moveTo>
                    <a:pt x="0" y="0"/>
                  </a:moveTo>
                  <a:lnTo>
                    <a:pt x="1502" y="10311"/>
                  </a:lnTo>
                  <a:lnTo>
                    <a:pt x="10961" y="14066"/>
                  </a:lnTo>
                  <a:lnTo>
                    <a:pt x="15873" y="9276"/>
                  </a:lnTo>
                  <a:lnTo>
                    <a:pt x="15589" y="5663"/>
                  </a:lnTo>
                  <a:lnTo>
                    <a:pt x="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2103975" y="2658325"/>
              <a:ext cx="396850" cy="231925"/>
            </a:xfrm>
            <a:custGeom>
              <a:avLst/>
              <a:gdLst/>
              <a:ahLst/>
              <a:cxnLst/>
              <a:rect l="l" t="t" r="r" b="b"/>
              <a:pathLst>
                <a:path w="15874" h="9277" extrusionOk="0">
                  <a:moveTo>
                    <a:pt x="0" y="0"/>
                  </a:moveTo>
                  <a:lnTo>
                    <a:pt x="305" y="2091"/>
                  </a:lnTo>
                  <a:lnTo>
                    <a:pt x="14594" y="6780"/>
                  </a:lnTo>
                  <a:lnTo>
                    <a:pt x="15873" y="9276"/>
                  </a:lnTo>
                  <a:lnTo>
                    <a:pt x="15589" y="5663"/>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2128325" y="2827800"/>
              <a:ext cx="303475" cy="182200"/>
            </a:xfrm>
            <a:custGeom>
              <a:avLst/>
              <a:gdLst/>
              <a:ahLst/>
              <a:cxnLst/>
              <a:rect l="l" t="t" r="r" b="b"/>
              <a:pathLst>
                <a:path w="12139" h="7288" extrusionOk="0">
                  <a:moveTo>
                    <a:pt x="1" y="1"/>
                  </a:moveTo>
                  <a:lnTo>
                    <a:pt x="528" y="3532"/>
                  </a:lnTo>
                  <a:lnTo>
                    <a:pt x="9987" y="7287"/>
                  </a:lnTo>
                  <a:lnTo>
                    <a:pt x="12139" y="5319"/>
                  </a:lnTo>
                  <a:lnTo>
                    <a:pt x="1"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1742675" y="2677100"/>
              <a:ext cx="369950" cy="586100"/>
            </a:xfrm>
            <a:custGeom>
              <a:avLst/>
              <a:gdLst/>
              <a:ahLst/>
              <a:cxnLst/>
              <a:rect l="l" t="t" r="r" b="b"/>
              <a:pathLst>
                <a:path w="14798" h="23444" extrusionOk="0">
                  <a:moveTo>
                    <a:pt x="14797" y="0"/>
                  </a:moveTo>
                  <a:lnTo>
                    <a:pt x="0" y="13803"/>
                  </a:lnTo>
                  <a:lnTo>
                    <a:pt x="3126" y="23444"/>
                  </a:lnTo>
                  <a:lnTo>
                    <a:pt x="7511" y="21922"/>
                  </a:lnTo>
                  <a:lnTo>
                    <a:pt x="14757" y="10250"/>
                  </a:lnTo>
                  <a:lnTo>
                    <a:pt x="147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1803050" y="2812575"/>
              <a:ext cx="308550" cy="450625"/>
            </a:xfrm>
            <a:custGeom>
              <a:avLst/>
              <a:gdLst/>
              <a:ahLst/>
              <a:cxnLst/>
              <a:rect l="l" t="t" r="r" b="b"/>
              <a:pathLst>
                <a:path w="12342" h="18025" extrusionOk="0">
                  <a:moveTo>
                    <a:pt x="12342" y="1"/>
                  </a:moveTo>
                  <a:lnTo>
                    <a:pt x="1" y="15873"/>
                  </a:lnTo>
                  <a:lnTo>
                    <a:pt x="711" y="18025"/>
                  </a:lnTo>
                  <a:lnTo>
                    <a:pt x="5096" y="16503"/>
                  </a:lnTo>
                  <a:lnTo>
                    <a:pt x="12342" y="4831"/>
                  </a:lnTo>
                  <a:lnTo>
                    <a:pt x="12342"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1609225" y="2745100"/>
              <a:ext cx="220750" cy="260850"/>
            </a:xfrm>
            <a:custGeom>
              <a:avLst/>
              <a:gdLst/>
              <a:ahLst/>
              <a:cxnLst/>
              <a:rect l="l" t="t" r="r" b="b"/>
              <a:pathLst>
                <a:path w="8830" h="10434" extrusionOk="0">
                  <a:moveTo>
                    <a:pt x="2619" y="0"/>
                  </a:moveTo>
                  <a:lnTo>
                    <a:pt x="0" y="3552"/>
                  </a:lnTo>
                  <a:lnTo>
                    <a:pt x="8282" y="10433"/>
                  </a:lnTo>
                  <a:lnTo>
                    <a:pt x="8830" y="9804"/>
                  </a:lnTo>
                  <a:lnTo>
                    <a:pt x="2619" y="0"/>
                  </a:ln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411650" y="3545825"/>
              <a:ext cx="987000" cy="1167150"/>
            </a:xfrm>
            <a:custGeom>
              <a:avLst/>
              <a:gdLst/>
              <a:ahLst/>
              <a:cxnLst/>
              <a:rect l="l" t="t" r="r" b="b"/>
              <a:pathLst>
                <a:path w="39480" h="46686" extrusionOk="0">
                  <a:moveTo>
                    <a:pt x="23242" y="1"/>
                  </a:moveTo>
                  <a:lnTo>
                    <a:pt x="1" y="35176"/>
                  </a:lnTo>
                  <a:lnTo>
                    <a:pt x="31462" y="46685"/>
                  </a:lnTo>
                  <a:lnTo>
                    <a:pt x="39480" y="12971"/>
                  </a:lnTo>
                  <a:lnTo>
                    <a:pt x="232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1038350" y="2851750"/>
              <a:ext cx="958575" cy="1010250"/>
            </a:xfrm>
            <a:custGeom>
              <a:avLst/>
              <a:gdLst/>
              <a:ahLst/>
              <a:cxnLst/>
              <a:rect l="l" t="t" r="r" b="b"/>
              <a:pathLst>
                <a:path w="38343" h="40410" extrusionOk="0">
                  <a:moveTo>
                    <a:pt x="20910" y="0"/>
                  </a:moveTo>
                  <a:cubicBezTo>
                    <a:pt x="20694" y="0"/>
                    <a:pt x="20501" y="24"/>
                    <a:pt x="20339" y="78"/>
                  </a:cubicBezTo>
                  <a:cubicBezTo>
                    <a:pt x="18816" y="606"/>
                    <a:pt x="17071" y="1275"/>
                    <a:pt x="16665" y="1742"/>
                  </a:cubicBezTo>
                  <a:cubicBezTo>
                    <a:pt x="15893" y="2574"/>
                    <a:pt x="15731" y="4949"/>
                    <a:pt x="14412" y="6634"/>
                  </a:cubicBezTo>
                  <a:cubicBezTo>
                    <a:pt x="13092" y="8339"/>
                    <a:pt x="0" y="24232"/>
                    <a:pt x="0" y="24232"/>
                  </a:cubicBezTo>
                  <a:lnTo>
                    <a:pt x="427" y="28210"/>
                  </a:lnTo>
                  <a:lnTo>
                    <a:pt x="14960" y="40409"/>
                  </a:lnTo>
                  <a:cubicBezTo>
                    <a:pt x="14960" y="40409"/>
                    <a:pt x="31543" y="35091"/>
                    <a:pt x="34588" y="31925"/>
                  </a:cubicBezTo>
                  <a:cubicBezTo>
                    <a:pt x="37632" y="28779"/>
                    <a:pt x="38343" y="24557"/>
                    <a:pt x="38343" y="24557"/>
                  </a:cubicBezTo>
                  <a:lnTo>
                    <a:pt x="32680" y="13555"/>
                  </a:lnTo>
                  <a:lnTo>
                    <a:pt x="31989" y="6898"/>
                  </a:lnTo>
                  <a:lnTo>
                    <a:pt x="25210" y="1255"/>
                  </a:lnTo>
                  <a:cubicBezTo>
                    <a:pt x="25210" y="1255"/>
                    <a:pt x="22480" y="0"/>
                    <a:pt x="20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8"/>
            <p:cNvSpPr/>
            <p:nvPr/>
          </p:nvSpPr>
          <p:spPr>
            <a:xfrm>
              <a:off x="1299175" y="3440950"/>
              <a:ext cx="697750" cy="400750"/>
            </a:xfrm>
            <a:custGeom>
              <a:avLst/>
              <a:gdLst/>
              <a:ahLst/>
              <a:cxnLst/>
              <a:rect l="l" t="t" r="r" b="b"/>
              <a:pathLst>
                <a:path w="27910" h="16030" extrusionOk="0">
                  <a:moveTo>
                    <a:pt x="2935" y="1"/>
                  </a:moveTo>
                  <a:cubicBezTo>
                    <a:pt x="2147" y="1"/>
                    <a:pt x="1543" y="867"/>
                    <a:pt x="1543" y="867"/>
                  </a:cubicBezTo>
                  <a:cubicBezTo>
                    <a:pt x="0" y="10305"/>
                    <a:pt x="6069" y="15238"/>
                    <a:pt x="6942" y="16029"/>
                  </a:cubicBezTo>
                  <a:cubicBezTo>
                    <a:pt x="11671" y="14426"/>
                    <a:pt x="21841" y="10772"/>
                    <a:pt x="24155" y="8357"/>
                  </a:cubicBezTo>
                  <a:cubicBezTo>
                    <a:pt x="27199" y="5211"/>
                    <a:pt x="27910" y="989"/>
                    <a:pt x="27910" y="989"/>
                  </a:cubicBezTo>
                  <a:lnTo>
                    <a:pt x="27605" y="380"/>
                  </a:lnTo>
                  <a:lnTo>
                    <a:pt x="20379" y="3424"/>
                  </a:lnTo>
                  <a:cubicBezTo>
                    <a:pt x="20379" y="3424"/>
                    <a:pt x="16034" y="1233"/>
                    <a:pt x="12989" y="1233"/>
                  </a:cubicBezTo>
                  <a:cubicBezTo>
                    <a:pt x="12113" y="1233"/>
                    <a:pt x="11345" y="1415"/>
                    <a:pt x="10819" y="1882"/>
                  </a:cubicBezTo>
                  <a:cubicBezTo>
                    <a:pt x="9940" y="2669"/>
                    <a:pt x="8969" y="2999"/>
                    <a:pt x="8031" y="2999"/>
                  </a:cubicBezTo>
                  <a:cubicBezTo>
                    <a:pt x="6477" y="2999"/>
                    <a:pt x="5012" y="2094"/>
                    <a:pt x="4202" y="867"/>
                  </a:cubicBezTo>
                  <a:cubicBezTo>
                    <a:pt x="3769" y="217"/>
                    <a:pt x="3329" y="1"/>
                    <a:pt x="2935"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8"/>
            <p:cNvSpPr/>
            <p:nvPr/>
          </p:nvSpPr>
          <p:spPr>
            <a:xfrm>
              <a:off x="1187525" y="3150525"/>
              <a:ext cx="162425" cy="180675"/>
            </a:xfrm>
            <a:custGeom>
              <a:avLst/>
              <a:gdLst/>
              <a:ahLst/>
              <a:cxnLst/>
              <a:rect l="l" t="t" r="r" b="b"/>
              <a:pathLst>
                <a:path w="6497" h="7227" extrusionOk="0">
                  <a:moveTo>
                    <a:pt x="6435" y="1"/>
                  </a:moveTo>
                  <a:cubicBezTo>
                    <a:pt x="6435" y="1"/>
                    <a:pt x="6029" y="1665"/>
                    <a:pt x="3959" y="4060"/>
                  </a:cubicBezTo>
                  <a:cubicBezTo>
                    <a:pt x="1868" y="6435"/>
                    <a:pt x="1" y="7227"/>
                    <a:pt x="1" y="7227"/>
                  </a:cubicBezTo>
                  <a:cubicBezTo>
                    <a:pt x="1" y="7227"/>
                    <a:pt x="3046" y="6740"/>
                    <a:pt x="4771" y="4466"/>
                  </a:cubicBezTo>
                  <a:cubicBezTo>
                    <a:pt x="6496" y="2213"/>
                    <a:pt x="6435" y="1"/>
                    <a:pt x="64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8"/>
            <p:cNvSpPr/>
            <p:nvPr/>
          </p:nvSpPr>
          <p:spPr>
            <a:xfrm>
              <a:off x="1821325" y="3009975"/>
              <a:ext cx="33000" cy="171025"/>
            </a:xfrm>
            <a:custGeom>
              <a:avLst/>
              <a:gdLst/>
              <a:ahLst/>
              <a:cxnLst/>
              <a:rect l="l" t="t" r="r" b="b"/>
              <a:pathLst>
                <a:path w="1320" h="6841" extrusionOk="0">
                  <a:moveTo>
                    <a:pt x="1" y="0"/>
                  </a:moveTo>
                  <a:lnTo>
                    <a:pt x="346" y="1502"/>
                  </a:lnTo>
                  <a:lnTo>
                    <a:pt x="589" y="6699"/>
                  </a:lnTo>
                  <a:lnTo>
                    <a:pt x="1320" y="6841"/>
                  </a:lnTo>
                  <a:lnTo>
                    <a:pt x="1320" y="6841"/>
                  </a:lnTo>
                  <a:lnTo>
                    <a:pt x="670" y="569"/>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8"/>
            <p:cNvSpPr/>
            <p:nvPr/>
          </p:nvSpPr>
          <p:spPr>
            <a:xfrm>
              <a:off x="1442275" y="3649850"/>
              <a:ext cx="460775" cy="191850"/>
            </a:xfrm>
            <a:custGeom>
              <a:avLst/>
              <a:gdLst/>
              <a:ahLst/>
              <a:cxnLst/>
              <a:rect l="l" t="t" r="r" b="b"/>
              <a:pathLst>
                <a:path w="18431" h="7674" extrusionOk="0">
                  <a:moveTo>
                    <a:pt x="18431" y="1"/>
                  </a:moveTo>
                  <a:lnTo>
                    <a:pt x="18431" y="1"/>
                  </a:lnTo>
                  <a:cubicBezTo>
                    <a:pt x="18430" y="1"/>
                    <a:pt x="14310" y="2152"/>
                    <a:pt x="9926" y="3776"/>
                  </a:cubicBezTo>
                  <a:cubicBezTo>
                    <a:pt x="5521" y="5420"/>
                    <a:pt x="0" y="6435"/>
                    <a:pt x="0" y="6435"/>
                  </a:cubicBezTo>
                  <a:lnTo>
                    <a:pt x="1218" y="7673"/>
                  </a:lnTo>
                  <a:cubicBezTo>
                    <a:pt x="5947" y="6070"/>
                    <a:pt x="16117" y="2416"/>
                    <a:pt x="184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8"/>
            <p:cNvSpPr/>
            <p:nvPr/>
          </p:nvSpPr>
          <p:spPr>
            <a:xfrm>
              <a:off x="1130700" y="3093200"/>
              <a:ext cx="207050" cy="252225"/>
            </a:xfrm>
            <a:custGeom>
              <a:avLst/>
              <a:gdLst/>
              <a:ahLst/>
              <a:cxnLst/>
              <a:rect l="l" t="t" r="r" b="b"/>
              <a:pathLst>
                <a:path w="8282" h="10089" extrusionOk="0">
                  <a:moveTo>
                    <a:pt x="8282" y="0"/>
                  </a:moveTo>
                  <a:cubicBezTo>
                    <a:pt x="5988" y="2801"/>
                    <a:pt x="2578" y="6942"/>
                    <a:pt x="1" y="10088"/>
                  </a:cubicBezTo>
                  <a:lnTo>
                    <a:pt x="1218" y="10088"/>
                  </a:lnTo>
                  <a:lnTo>
                    <a:pt x="8282" y="1604"/>
                  </a:lnTo>
                  <a:lnTo>
                    <a:pt x="82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8"/>
            <p:cNvSpPr/>
            <p:nvPr/>
          </p:nvSpPr>
          <p:spPr>
            <a:xfrm>
              <a:off x="1674675" y="3399175"/>
              <a:ext cx="322250" cy="255225"/>
            </a:xfrm>
            <a:custGeom>
              <a:avLst/>
              <a:gdLst/>
              <a:ahLst/>
              <a:cxnLst/>
              <a:rect l="l" t="t" r="r" b="b"/>
              <a:pathLst>
                <a:path w="12890" h="10209" extrusionOk="0">
                  <a:moveTo>
                    <a:pt x="11509" y="1"/>
                  </a:moveTo>
                  <a:lnTo>
                    <a:pt x="1" y="9987"/>
                  </a:lnTo>
                  <a:cubicBezTo>
                    <a:pt x="1" y="9987"/>
                    <a:pt x="1571" y="10209"/>
                    <a:pt x="3775" y="10209"/>
                  </a:cubicBezTo>
                  <a:cubicBezTo>
                    <a:pt x="5460" y="10209"/>
                    <a:pt x="7515" y="10079"/>
                    <a:pt x="9520" y="9622"/>
                  </a:cubicBezTo>
                  <a:cubicBezTo>
                    <a:pt x="12240" y="6516"/>
                    <a:pt x="12890" y="2660"/>
                    <a:pt x="12890" y="2660"/>
                  </a:cubicBezTo>
                  <a:lnTo>
                    <a:pt x="11509"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8"/>
            <p:cNvSpPr/>
            <p:nvPr/>
          </p:nvSpPr>
          <p:spPr>
            <a:xfrm>
              <a:off x="1674675" y="2483750"/>
              <a:ext cx="466875" cy="506450"/>
            </a:xfrm>
            <a:custGeom>
              <a:avLst/>
              <a:gdLst/>
              <a:ahLst/>
              <a:cxnLst/>
              <a:rect l="l" t="t" r="r" b="b"/>
              <a:pathLst>
                <a:path w="18675" h="20258" extrusionOk="0">
                  <a:moveTo>
                    <a:pt x="14777" y="1"/>
                  </a:moveTo>
                  <a:lnTo>
                    <a:pt x="12220" y="224"/>
                  </a:lnTo>
                  <a:lnTo>
                    <a:pt x="1" y="10454"/>
                  </a:lnTo>
                  <a:lnTo>
                    <a:pt x="731" y="15021"/>
                  </a:lnTo>
                  <a:lnTo>
                    <a:pt x="6212" y="20258"/>
                  </a:lnTo>
                  <a:lnTo>
                    <a:pt x="7511" y="20258"/>
                  </a:lnTo>
                  <a:lnTo>
                    <a:pt x="18674" y="7734"/>
                  </a:lnTo>
                  <a:lnTo>
                    <a:pt x="18674" y="5035"/>
                  </a:lnTo>
                  <a:lnTo>
                    <a:pt x="147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2062350" y="2248825"/>
              <a:ext cx="431350" cy="358275"/>
            </a:xfrm>
            <a:custGeom>
              <a:avLst/>
              <a:gdLst/>
              <a:ahLst/>
              <a:cxnLst/>
              <a:rect l="l" t="t" r="r" b="b"/>
              <a:pathLst>
                <a:path w="17254" h="14331" extrusionOk="0">
                  <a:moveTo>
                    <a:pt x="12971" y="0"/>
                  </a:moveTo>
                  <a:lnTo>
                    <a:pt x="630" y="6658"/>
                  </a:lnTo>
                  <a:lnTo>
                    <a:pt x="1" y="8972"/>
                  </a:lnTo>
                  <a:lnTo>
                    <a:pt x="4000" y="13924"/>
                  </a:lnTo>
                  <a:lnTo>
                    <a:pt x="6374" y="14330"/>
                  </a:lnTo>
                  <a:lnTo>
                    <a:pt x="16970" y="7165"/>
                  </a:lnTo>
                  <a:lnTo>
                    <a:pt x="17254" y="4689"/>
                  </a:lnTo>
                  <a:lnTo>
                    <a:pt x="15001" y="568"/>
                  </a:lnTo>
                  <a:lnTo>
                    <a:pt x="129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2457150" y="2156650"/>
              <a:ext cx="367575" cy="240350"/>
            </a:xfrm>
            <a:custGeom>
              <a:avLst/>
              <a:gdLst/>
              <a:ahLst/>
              <a:cxnLst/>
              <a:rect l="l" t="t" r="r" b="b"/>
              <a:pathLst>
                <a:path w="14703" h="9614" extrusionOk="0">
                  <a:moveTo>
                    <a:pt x="12878" y="1"/>
                  </a:moveTo>
                  <a:cubicBezTo>
                    <a:pt x="12768" y="1"/>
                    <a:pt x="12657" y="11"/>
                    <a:pt x="12544" y="33"/>
                  </a:cubicBezTo>
                  <a:lnTo>
                    <a:pt x="1807" y="2104"/>
                  </a:lnTo>
                  <a:lnTo>
                    <a:pt x="1" y="3971"/>
                  </a:lnTo>
                  <a:lnTo>
                    <a:pt x="2132" y="8254"/>
                  </a:lnTo>
                  <a:lnTo>
                    <a:pt x="3837" y="9614"/>
                  </a:lnTo>
                  <a:lnTo>
                    <a:pt x="9967" y="7564"/>
                  </a:lnTo>
                  <a:cubicBezTo>
                    <a:pt x="12463" y="6732"/>
                    <a:pt x="14249" y="4540"/>
                    <a:pt x="14574" y="1921"/>
                  </a:cubicBezTo>
                  <a:cubicBezTo>
                    <a:pt x="14702" y="879"/>
                    <a:pt x="13874" y="1"/>
                    <a:pt x="128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1630525" y="3068325"/>
              <a:ext cx="600325" cy="554150"/>
            </a:xfrm>
            <a:custGeom>
              <a:avLst/>
              <a:gdLst/>
              <a:ahLst/>
              <a:cxnLst/>
              <a:rect l="l" t="t" r="r" b="b"/>
              <a:pathLst>
                <a:path w="24013" h="22166" extrusionOk="0">
                  <a:moveTo>
                    <a:pt x="19202" y="1"/>
                  </a:moveTo>
                  <a:lnTo>
                    <a:pt x="1" y="10068"/>
                  </a:lnTo>
                  <a:lnTo>
                    <a:pt x="6841" y="22166"/>
                  </a:lnTo>
                  <a:cubicBezTo>
                    <a:pt x="6841" y="22166"/>
                    <a:pt x="23628" y="8728"/>
                    <a:pt x="23728" y="8728"/>
                  </a:cubicBezTo>
                  <a:cubicBezTo>
                    <a:pt x="23728" y="8728"/>
                    <a:pt x="23729" y="8728"/>
                    <a:pt x="23729" y="8729"/>
                  </a:cubicBezTo>
                  <a:cubicBezTo>
                    <a:pt x="23729" y="8730"/>
                    <a:pt x="23729" y="8731"/>
                    <a:pt x="23729" y="8731"/>
                  </a:cubicBezTo>
                  <a:cubicBezTo>
                    <a:pt x="23741" y="8731"/>
                    <a:pt x="24013" y="6942"/>
                    <a:pt x="24013" y="6942"/>
                  </a:cubicBezTo>
                  <a:lnTo>
                    <a:pt x="204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2167900" y="2926925"/>
              <a:ext cx="374025" cy="324100"/>
            </a:xfrm>
            <a:custGeom>
              <a:avLst/>
              <a:gdLst/>
              <a:ahLst/>
              <a:cxnLst/>
              <a:rect l="l" t="t" r="r" b="b"/>
              <a:pathLst>
                <a:path w="14961" h="12964" extrusionOk="0">
                  <a:moveTo>
                    <a:pt x="10957" y="1"/>
                  </a:moveTo>
                  <a:cubicBezTo>
                    <a:pt x="7302" y="1"/>
                    <a:pt x="1" y="4175"/>
                    <a:pt x="1" y="4175"/>
                  </a:cubicBezTo>
                  <a:lnTo>
                    <a:pt x="1" y="5657"/>
                  </a:lnTo>
                  <a:lnTo>
                    <a:pt x="3066" y="12071"/>
                  </a:lnTo>
                  <a:lnTo>
                    <a:pt x="4629" y="12964"/>
                  </a:lnTo>
                  <a:cubicBezTo>
                    <a:pt x="4629" y="12964"/>
                    <a:pt x="10332" y="8803"/>
                    <a:pt x="11916" y="7098"/>
                  </a:cubicBezTo>
                  <a:cubicBezTo>
                    <a:pt x="13479" y="5413"/>
                    <a:pt x="14960" y="2084"/>
                    <a:pt x="12362" y="339"/>
                  </a:cubicBezTo>
                  <a:cubicBezTo>
                    <a:pt x="12011" y="103"/>
                    <a:pt x="11528" y="1"/>
                    <a:pt x="109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1742675" y="2998300"/>
              <a:ext cx="770825" cy="624175"/>
            </a:xfrm>
            <a:custGeom>
              <a:avLst/>
              <a:gdLst/>
              <a:ahLst/>
              <a:cxnLst/>
              <a:rect l="l" t="t" r="r" b="b"/>
              <a:pathLst>
                <a:path w="30833" h="24967" extrusionOk="0">
                  <a:moveTo>
                    <a:pt x="30772" y="1"/>
                  </a:moveTo>
                  <a:lnTo>
                    <a:pt x="30772" y="1"/>
                  </a:lnTo>
                  <a:cubicBezTo>
                    <a:pt x="30163" y="1198"/>
                    <a:pt x="28965" y="3086"/>
                    <a:pt x="26976" y="4527"/>
                  </a:cubicBezTo>
                  <a:cubicBezTo>
                    <a:pt x="23850" y="6780"/>
                    <a:pt x="22389" y="7511"/>
                    <a:pt x="22389" y="7511"/>
                  </a:cubicBezTo>
                  <a:lnTo>
                    <a:pt x="21678" y="5664"/>
                  </a:lnTo>
                  <a:lnTo>
                    <a:pt x="16401" y="9317"/>
                  </a:lnTo>
                  <a:lnTo>
                    <a:pt x="17862" y="10596"/>
                  </a:lnTo>
                  <a:lnTo>
                    <a:pt x="5846" y="19385"/>
                  </a:lnTo>
                  <a:cubicBezTo>
                    <a:pt x="5846" y="19385"/>
                    <a:pt x="5197" y="17741"/>
                    <a:pt x="4547" y="16624"/>
                  </a:cubicBezTo>
                  <a:cubicBezTo>
                    <a:pt x="4515" y="16566"/>
                    <a:pt x="4461" y="16539"/>
                    <a:pt x="4388" y="16539"/>
                  </a:cubicBezTo>
                  <a:cubicBezTo>
                    <a:pt x="3770" y="16539"/>
                    <a:pt x="1780" y="18516"/>
                    <a:pt x="0" y="20785"/>
                  </a:cubicBezTo>
                  <a:lnTo>
                    <a:pt x="2355" y="24967"/>
                  </a:lnTo>
                  <a:cubicBezTo>
                    <a:pt x="2355" y="24967"/>
                    <a:pt x="19142" y="11529"/>
                    <a:pt x="19242" y="11529"/>
                  </a:cubicBezTo>
                  <a:cubicBezTo>
                    <a:pt x="19242" y="11529"/>
                    <a:pt x="19243" y="11529"/>
                    <a:pt x="19243" y="11530"/>
                  </a:cubicBezTo>
                  <a:cubicBezTo>
                    <a:pt x="19243" y="11531"/>
                    <a:pt x="19243" y="11532"/>
                    <a:pt x="19243" y="11532"/>
                  </a:cubicBezTo>
                  <a:cubicBezTo>
                    <a:pt x="19255" y="11532"/>
                    <a:pt x="19527" y="9743"/>
                    <a:pt x="19527" y="9743"/>
                  </a:cubicBezTo>
                  <a:lnTo>
                    <a:pt x="19466" y="9642"/>
                  </a:lnTo>
                  <a:cubicBezTo>
                    <a:pt x="19730" y="9540"/>
                    <a:pt x="19973" y="9419"/>
                    <a:pt x="20176" y="9277"/>
                  </a:cubicBezTo>
                  <a:lnTo>
                    <a:pt x="21638" y="10109"/>
                  </a:lnTo>
                  <a:cubicBezTo>
                    <a:pt x="21638" y="10109"/>
                    <a:pt x="27341" y="5948"/>
                    <a:pt x="28925" y="4243"/>
                  </a:cubicBezTo>
                  <a:cubicBezTo>
                    <a:pt x="29899" y="3208"/>
                    <a:pt x="30833" y="1543"/>
                    <a:pt x="30772"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1793425" y="3269275"/>
              <a:ext cx="433375" cy="353200"/>
            </a:xfrm>
            <a:custGeom>
              <a:avLst/>
              <a:gdLst/>
              <a:ahLst/>
              <a:cxnLst/>
              <a:rect l="l" t="t" r="r" b="b"/>
              <a:pathLst>
                <a:path w="17335" h="14128" extrusionOk="0">
                  <a:moveTo>
                    <a:pt x="17334" y="0"/>
                  </a:moveTo>
                  <a:lnTo>
                    <a:pt x="0" y="13194"/>
                  </a:lnTo>
                  <a:lnTo>
                    <a:pt x="325" y="14128"/>
                  </a:lnTo>
                  <a:lnTo>
                    <a:pt x="17213" y="691"/>
                  </a:lnTo>
                  <a:lnTo>
                    <a:pt x="173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1535125" y="3314950"/>
              <a:ext cx="336475" cy="336450"/>
            </a:xfrm>
            <a:custGeom>
              <a:avLst/>
              <a:gdLst/>
              <a:ahLst/>
              <a:cxnLst/>
              <a:rect l="l" t="t" r="r" b="b"/>
              <a:pathLst>
                <a:path w="13459" h="13458" extrusionOk="0">
                  <a:moveTo>
                    <a:pt x="6719" y="0"/>
                  </a:moveTo>
                  <a:cubicBezTo>
                    <a:pt x="3005" y="0"/>
                    <a:pt x="1" y="3004"/>
                    <a:pt x="1" y="6719"/>
                  </a:cubicBezTo>
                  <a:cubicBezTo>
                    <a:pt x="1" y="10433"/>
                    <a:pt x="3005" y="13458"/>
                    <a:pt x="6719" y="13458"/>
                  </a:cubicBezTo>
                  <a:cubicBezTo>
                    <a:pt x="10434" y="13458"/>
                    <a:pt x="13458" y="10433"/>
                    <a:pt x="13458" y="6719"/>
                  </a:cubicBezTo>
                  <a:cubicBezTo>
                    <a:pt x="13458" y="3004"/>
                    <a:pt x="10434" y="0"/>
                    <a:pt x="6719" y="0"/>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2111575" y="3070350"/>
              <a:ext cx="174600" cy="174600"/>
            </a:xfrm>
            <a:custGeom>
              <a:avLst/>
              <a:gdLst/>
              <a:ahLst/>
              <a:cxnLst/>
              <a:rect l="l" t="t" r="r" b="b"/>
              <a:pathLst>
                <a:path w="6984" h="6984" extrusionOk="0">
                  <a:moveTo>
                    <a:pt x="3492" y="1"/>
                  </a:moveTo>
                  <a:cubicBezTo>
                    <a:pt x="1564" y="1"/>
                    <a:pt x="1" y="1564"/>
                    <a:pt x="1" y="3492"/>
                  </a:cubicBezTo>
                  <a:cubicBezTo>
                    <a:pt x="1" y="5420"/>
                    <a:pt x="1564" y="6983"/>
                    <a:pt x="3492" y="6983"/>
                  </a:cubicBezTo>
                  <a:cubicBezTo>
                    <a:pt x="5420" y="6983"/>
                    <a:pt x="6983" y="5420"/>
                    <a:pt x="6983" y="3492"/>
                  </a:cubicBezTo>
                  <a:cubicBezTo>
                    <a:pt x="6983" y="1564"/>
                    <a:pt x="5420" y="1"/>
                    <a:pt x="3492" y="1"/>
                  </a:cubicBezTo>
                  <a:close/>
                </a:path>
              </a:pathLst>
            </a:custGeom>
            <a:solidFill>
              <a:srgbClr val="3D3D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127325" y="3079500"/>
              <a:ext cx="149700" cy="119775"/>
            </a:xfrm>
            <a:custGeom>
              <a:avLst/>
              <a:gdLst/>
              <a:ahLst/>
              <a:cxnLst/>
              <a:rect l="l" t="t" r="r" b="b"/>
              <a:pathLst>
                <a:path w="5988" h="4791" extrusionOk="0">
                  <a:moveTo>
                    <a:pt x="2862" y="0"/>
                  </a:moveTo>
                  <a:cubicBezTo>
                    <a:pt x="1583" y="0"/>
                    <a:pt x="467" y="772"/>
                    <a:pt x="0" y="1888"/>
                  </a:cubicBezTo>
                  <a:cubicBezTo>
                    <a:pt x="548" y="1015"/>
                    <a:pt x="1522" y="426"/>
                    <a:pt x="2639" y="426"/>
                  </a:cubicBezTo>
                  <a:cubicBezTo>
                    <a:pt x="4364" y="426"/>
                    <a:pt x="5765" y="1827"/>
                    <a:pt x="5765" y="3552"/>
                  </a:cubicBezTo>
                  <a:cubicBezTo>
                    <a:pt x="5765" y="3999"/>
                    <a:pt x="5663" y="4405"/>
                    <a:pt x="5501" y="4790"/>
                  </a:cubicBezTo>
                  <a:cubicBezTo>
                    <a:pt x="5805" y="4303"/>
                    <a:pt x="5988" y="3735"/>
                    <a:pt x="5988" y="3126"/>
                  </a:cubicBezTo>
                  <a:cubicBezTo>
                    <a:pt x="5988" y="1401"/>
                    <a:pt x="4587" y="0"/>
                    <a:pt x="2862" y="0"/>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1569625" y="3336250"/>
              <a:ext cx="279625" cy="223800"/>
            </a:xfrm>
            <a:custGeom>
              <a:avLst/>
              <a:gdLst/>
              <a:ahLst/>
              <a:cxnLst/>
              <a:rect l="l" t="t" r="r" b="b"/>
              <a:pathLst>
                <a:path w="11185" h="8952" extrusionOk="0">
                  <a:moveTo>
                    <a:pt x="5360" y="1"/>
                  </a:moveTo>
                  <a:cubicBezTo>
                    <a:pt x="2964" y="1"/>
                    <a:pt x="894" y="1462"/>
                    <a:pt x="1" y="3533"/>
                  </a:cubicBezTo>
                  <a:cubicBezTo>
                    <a:pt x="1036" y="1909"/>
                    <a:pt x="2863" y="813"/>
                    <a:pt x="4933" y="813"/>
                  </a:cubicBezTo>
                  <a:cubicBezTo>
                    <a:pt x="8140" y="813"/>
                    <a:pt x="10759" y="3431"/>
                    <a:pt x="10759" y="6638"/>
                  </a:cubicBezTo>
                  <a:cubicBezTo>
                    <a:pt x="10759" y="7470"/>
                    <a:pt x="10596" y="8242"/>
                    <a:pt x="10292" y="8952"/>
                  </a:cubicBezTo>
                  <a:cubicBezTo>
                    <a:pt x="10860" y="8059"/>
                    <a:pt x="11185" y="6983"/>
                    <a:pt x="11185" y="5846"/>
                  </a:cubicBezTo>
                  <a:cubicBezTo>
                    <a:pt x="11185" y="2619"/>
                    <a:pt x="8587" y="1"/>
                    <a:pt x="536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1324025" y="3150525"/>
              <a:ext cx="532350" cy="695225"/>
            </a:xfrm>
            <a:custGeom>
              <a:avLst/>
              <a:gdLst/>
              <a:ahLst/>
              <a:cxnLst/>
              <a:rect l="l" t="t" r="r" b="b"/>
              <a:pathLst>
                <a:path w="21294" h="27809" extrusionOk="0">
                  <a:moveTo>
                    <a:pt x="15813" y="1"/>
                  </a:moveTo>
                  <a:cubicBezTo>
                    <a:pt x="7105" y="1"/>
                    <a:pt x="1" y="7085"/>
                    <a:pt x="1" y="15813"/>
                  </a:cubicBezTo>
                  <a:cubicBezTo>
                    <a:pt x="1" y="20603"/>
                    <a:pt x="2152" y="24886"/>
                    <a:pt x="5522" y="27809"/>
                  </a:cubicBezTo>
                  <a:cubicBezTo>
                    <a:pt x="5765" y="27727"/>
                    <a:pt x="6009" y="27626"/>
                    <a:pt x="6273" y="27545"/>
                  </a:cubicBezTo>
                  <a:cubicBezTo>
                    <a:pt x="2863" y="24764"/>
                    <a:pt x="691" y="20542"/>
                    <a:pt x="691" y="15813"/>
                  </a:cubicBezTo>
                  <a:cubicBezTo>
                    <a:pt x="691" y="7450"/>
                    <a:pt x="7470" y="671"/>
                    <a:pt x="15813" y="671"/>
                  </a:cubicBezTo>
                  <a:cubicBezTo>
                    <a:pt x="17761" y="671"/>
                    <a:pt x="19608" y="1036"/>
                    <a:pt x="21293" y="1706"/>
                  </a:cubicBezTo>
                  <a:lnTo>
                    <a:pt x="21253" y="1604"/>
                  </a:lnTo>
                  <a:lnTo>
                    <a:pt x="21171" y="935"/>
                  </a:lnTo>
                  <a:cubicBezTo>
                    <a:pt x="19507" y="326"/>
                    <a:pt x="17700" y="1"/>
                    <a:pt x="15813"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927725" y="3772150"/>
              <a:ext cx="348625" cy="799750"/>
            </a:xfrm>
            <a:custGeom>
              <a:avLst/>
              <a:gdLst/>
              <a:ahLst/>
              <a:cxnLst/>
              <a:rect l="l" t="t" r="r" b="b"/>
              <a:pathLst>
                <a:path w="13945" h="31990" extrusionOk="0">
                  <a:moveTo>
                    <a:pt x="13945" y="0"/>
                  </a:moveTo>
                  <a:lnTo>
                    <a:pt x="0" y="31989"/>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1773125" y="2566475"/>
              <a:ext cx="334425" cy="369425"/>
            </a:xfrm>
            <a:custGeom>
              <a:avLst/>
              <a:gdLst/>
              <a:ahLst/>
              <a:cxnLst/>
              <a:rect l="l" t="t" r="r" b="b"/>
              <a:pathLst>
                <a:path w="13377" h="14777" extrusionOk="0">
                  <a:moveTo>
                    <a:pt x="0" y="14777"/>
                  </a:moveTo>
                  <a:lnTo>
                    <a:pt x="13376" y="0"/>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2127325" y="2341675"/>
              <a:ext cx="353200" cy="211625"/>
            </a:xfrm>
            <a:custGeom>
              <a:avLst/>
              <a:gdLst/>
              <a:ahLst/>
              <a:cxnLst/>
              <a:rect l="l" t="t" r="r" b="b"/>
              <a:pathLst>
                <a:path w="14128" h="8465" extrusionOk="0">
                  <a:moveTo>
                    <a:pt x="0" y="8465"/>
                  </a:moveTo>
                  <a:lnTo>
                    <a:pt x="14127" y="1"/>
                  </a:lnTo>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492675" y="2220900"/>
              <a:ext cx="325800" cy="121300"/>
            </a:xfrm>
            <a:custGeom>
              <a:avLst/>
              <a:gdLst/>
              <a:ahLst/>
              <a:cxnLst/>
              <a:rect l="l" t="t" r="r" b="b"/>
              <a:pathLst>
                <a:path w="13032" h="4852" extrusionOk="0">
                  <a:moveTo>
                    <a:pt x="13031" y="1"/>
                  </a:moveTo>
                  <a:lnTo>
                    <a:pt x="0" y="4243"/>
                  </a:lnTo>
                  <a:lnTo>
                    <a:pt x="305" y="4852"/>
                  </a:lnTo>
                  <a:lnTo>
                    <a:pt x="12808" y="772"/>
                  </a:lnTo>
                  <a:cubicBezTo>
                    <a:pt x="12910" y="528"/>
                    <a:pt x="12971" y="265"/>
                    <a:pt x="13031" y="1"/>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1038350" y="3810725"/>
              <a:ext cx="360300" cy="902250"/>
            </a:xfrm>
            <a:custGeom>
              <a:avLst/>
              <a:gdLst/>
              <a:ahLst/>
              <a:cxnLst/>
              <a:rect l="l" t="t" r="r" b="b"/>
              <a:pathLst>
                <a:path w="14412" h="36090" extrusionOk="0">
                  <a:moveTo>
                    <a:pt x="11428" y="0"/>
                  </a:moveTo>
                  <a:lnTo>
                    <a:pt x="0" y="33735"/>
                  </a:lnTo>
                  <a:lnTo>
                    <a:pt x="6394" y="36089"/>
                  </a:lnTo>
                  <a:lnTo>
                    <a:pt x="14412" y="2375"/>
                  </a:lnTo>
                  <a:lnTo>
                    <a:pt x="11428" y="0"/>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2342475" y="3201775"/>
              <a:ext cx="310575" cy="324800"/>
            </a:xfrm>
            <a:custGeom>
              <a:avLst/>
              <a:gdLst/>
              <a:ahLst/>
              <a:cxnLst/>
              <a:rect l="l" t="t" r="r" b="b"/>
              <a:pathLst>
                <a:path w="12423" h="12992" extrusionOk="0">
                  <a:moveTo>
                    <a:pt x="11286" y="1"/>
                  </a:moveTo>
                  <a:lnTo>
                    <a:pt x="0" y="12991"/>
                  </a:lnTo>
                  <a:cubicBezTo>
                    <a:pt x="3025" y="11286"/>
                    <a:pt x="12422" y="2457"/>
                    <a:pt x="12422" y="2457"/>
                  </a:cubicBezTo>
                  <a:lnTo>
                    <a:pt x="112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2261775" y="3182500"/>
              <a:ext cx="284200" cy="170200"/>
            </a:xfrm>
            <a:custGeom>
              <a:avLst/>
              <a:gdLst/>
              <a:ahLst/>
              <a:cxnLst/>
              <a:rect l="l" t="t" r="r" b="b"/>
              <a:pathLst>
                <a:path w="11368" h="6808" extrusionOk="0">
                  <a:moveTo>
                    <a:pt x="11368" y="1"/>
                  </a:moveTo>
                  <a:lnTo>
                    <a:pt x="1" y="5176"/>
                  </a:lnTo>
                  <a:cubicBezTo>
                    <a:pt x="298" y="6128"/>
                    <a:pt x="835" y="6807"/>
                    <a:pt x="1437" y="6807"/>
                  </a:cubicBezTo>
                  <a:cubicBezTo>
                    <a:pt x="1656" y="6807"/>
                    <a:pt x="1884" y="6717"/>
                    <a:pt x="2112" y="6516"/>
                  </a:cubicBezTo>
                  <a:cubicBezTo>
                    <a:pt x="3512" y="5319"/>
                    <a:pt x="9724" y="934"/>
                    <a:pt x="113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512450" y="2908475"/>
              <a:ext cx="91375" cy="203000"/>
            </a:xfrm>
            <a:custGeom>
              <a:avLst/>
              <a:gdLst/>
              <a:ahLst/>
              <a:cxnLst/>
              <a:rect l="l" t="t" r="r" b="b"/>
              <a:pathLst>
                <a:path w="3655" h="8120" extrusionOk="0">
                  <a:moveTo>
                    <a:pt x="1" y="1"/>
                  </a:moveTo>
                  <a:lnTo>
                    <a:pt x="1625" y="1747"/>
                  </a:lnTo>
                  <a:lnTo>
                    <a:pt x="2741" y="5684"/>
                  </a:lnTo>
                  <a:lnTo>
                    <a:pt x="1726" y="8120"/>
                  </a:lnTo>
                  <a:lnTo>
                    <a:pt x="3655" y="6395"/>
                  </a:lnTo>
                  <a:lnTo>
                    <a:pt x="2416" y="140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162325" y="2366025"/>
              <a:ext cx="331375" cy="241075"/>
            </a:xfrm>
            <a:custGeom>
              <a:avLst/>
              <a:gdLst/>
              <a:ahLst/>
              <a:cxnLst/>
              <a:rect l="l" t="t" r="r" b="b"/>
              <a:pathLst>
                <a:path w="13255" h="9643" extrusionOk="0">
                  <a:moveTo>
                    <a:pt x="13255" y="1"/>
                  </a:moveTo>
                  <a:lnTo>
                    <a:pt x="1" y="9236"/>
                  </a:lnTo>
                  <a:lnTo>
                    <a:pt x="2375" y="9642"/>
                  </a:lnTo>
                  <a:lnTo>
                    <a:pt x="12971" y="2477"/>
                  </a:lnTo>
                  <a:lnTo>
                    <a:pt x="13255"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1829950" y="2609600"/>
              <a:ext cx="311600" cy="380600"/>
            </a:xfrm>
            <a:custGeom>
              <a:avLst/>
              <a:gdLst/>
              <a:ahLst/>
              <a:cxnLst/>
              <a:rect l="l" t="t" r="r" b="b"/>
              <a:pathLst>
                <a:path w="12464" h="15224" extrusionOk="0">
                  <a:moveTo>
                    <a:pt x="12463" y="1"/>
                  </a:moveTo>
                  <a:lnTo>
                    <a:pt x="1" y="15224"/>
                  </a:lnTo>
                  <a:lnTo>
                    <a:pt x="1300" y="15224"/>
                  </a:lnTo>
                  <a:lnTo>
                    <a:pt x="12463" y="2700"/>
                  </a:lnTo>
                  <a:lnTo>
                    <a:pt x="12463" y="1"/>
                  </a:ln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2510425" y="2261500"/>
              <a:ext cx="293850" cy="135500"/>
            </a:xfrm>
            <a:custGeom>
              <a:avLst/>
              <a:gdLst/>
              <a:ahLst/>
              <a:cxnLst/>
              <a:rect l="l" t="t" r="r" b="b"/>
              <a:pathLst>
                <a:path w="11754" h="5420" extrusionOk="0">
                  <a:moveTo>
                    <a:pt x="11753" y="0"/>
                  </a:moveTo>
                  <a:lnTo>
                    <a:pt x="11753" y="0"/>
                  </a:lnTo>
                  <a:cubicBezTo>
                    <a:pt x="11733" y="0"/>
                    <a:pt x="9784" y="995"/>
                    <a:pt x="7206" y="1929"/>
                  </a:cubicBezTo>
                  <a:cubicBezTo>
                    <a:pt x="4629" y="2842"/>
                    <a:pt x="1" y="4060"/>
                    <a:pt x="1" y="4060"/>
                  </a:cubicBezTo>
                  <a:lnTo>
                    <a:pt x="1706" y="5420"/>
                  </a:lnTo>
                  <a:lnTo>
                    <a:pt x="7836" y="3370"/>
                  </a:lnTo>
                  <a:cubicBezTo>
                    <a:pt x="9561" y="2802"/>
                    <a:pt x="10941" y="1563"/>
                    <a:pt x="1175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468825" y="3251000"/>
              <a:ext cx="184225" cy="177625"/>
            </a:xfrm>
            <a:custGeom>
              <a:avLst/>
              <a:gdLst/>
              <a:ahLst/>
              <a:cxnLst/>
              <a:rect l="l" t="t" r="r" b="b"/>
              <a:pathLst>
                <a:path w="7369" h="7105" extrusionOk="0">
                  <a:moveTo>
                    <a:pt x="7145" y="1"/>
                  </a:moveTo>
                  <a:lnTo>
                    <a:pt x="0" y="7105"/>
                  </a:lnTo>
                  <a:cubicBezTo>
                    <a:pt x="3552" y="4060"/>
                    <a:pt x="7368" y="488"/>
                    <a:pt x="7368" y="488"/>
                  </a:cubicBezTo>
                  <a:lnTo>
                    <a:pt x="71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670275" y="3167775"/>
              <a:ext cx="20325" cy="69550"/>
            </a:xfrm>
            <a:custGeom>
              <a:avLst/>
              <a:gdLst/>
              <a:ahLst/>
              <a:cxnLst/>
              <a:rect l="l" t="t" r="r" b="b"/>
              <a:pathLst>
                <a:path w="813" h="2782" extrusionOk="0">
                  <a:moveTo>
                    <a:pt x="264" y="1"/>
                  </a:moveTo>
                  <a:lnTo>
                    <a:pt x="1" y="143"/>
                  </a:lnTo>
                  <a:cubicBezTo>
                    <a:pt x="346" y="590"/>
                    <a:pt x="569" y="1158"/>
                    <a:pt x="569" y="1767"/>
                  </a:cubicBezTo>
                  <a:cubicBezTo>
                    <a:pt x="569" y="2132"/>
                    <a:pt x="488" y="2477"/>
                    <a:pt x="366" y="2782"/>
                  </a:cubicBezTo>
                  <a:cubicBezTo>
                    <a:pt x="650" y="2416"/>
                    <a:pt x="812" y="1950"/>
                    <a:pt x="812" y="1442"/>
                  </a:cubicBezTo>
                  <a:cubicBezTo>
                    <a:pt x="812" y="894"/>
                    <a:pt x="609" y="387"/>
                    <a:pt x="2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502325" y="2156675"/>
              <a:ext cx="313100" cy="52575"/>
            </a:xfrm>
            <a:custGeom>
              <a:avLst/>
              <a:gdLst/>
              <a:ahLst/>
              <a:cxnLst/>
              <a:rect l="l" t="t" r="r" b="b"/>
              <a:pathLst>
                <a:path w="12524" h="2103" extrusionOk="0">
                  <a:moveTo>
                    <a:pt x="11066" y="1"/>
                  </a:moveTo>
                  <a:cubicBezTo>
                    <a:pt x="10958" y="1"/>
                    <a:pt x="10848" y="11"/>
                    <a:pt x="10737" y="32"/>
                  </a:cubicBezTo>
                  <a:lnTo>
                    <a:pt x="0" y="2103"/>
                  </a:lnTo>
                  <a:lnTo>
                    <a:pt x="0" y="2103"/>
                  </a:lnTo>
                  <a:lnTo>
                    <a:pt x="12524" y="824"/>
                  </a:lnTo>
                  <a:cubicBezTo>
                    <a:pt x="12214" y="325"/>
                    <a:pt x="11670" y="1"/>
                    <a:pt x="11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2062350" y="2248825"/>
              <a:ext cx="375025" cy="224300"/>
            </a:xfrm>
            <a:custGeom>
              <a:avLst/>
              <a:gdLst/>
              <a:ahLst/>
              <a:cxnLst/>
              <a:rect l="l" t="t" r="r" b="b"/>
              <a:pathLst>
                <a:path w="15001" h="8972" extrusionOk="0">
                  <a:moveTo>
                    <a:pt x="12971" y="0"/>
                  </a:moveTo>
                  <a:lnTo>
                    <a:pt x="630" y="6658"/>
                  </a:lnTo>
                  <a:lnTo>
                    <a:pt x="1" y="8972"/>
                  </a:lnTo>
                  <a:lnTo>
                    <a:pt x="996" y="7165"/>
                  </a:lnTo>
                  <a:lnTo>
                    <a:pt x="12586" y="1116"/>
                  </a:lnTo>
                  <a:lnTo>
                    <a:pt x="15001" y="568"/>
                  </a:lnTo>
                  <a:lnTo>
                    <a:pt x="129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1674675" y="2483750"/>
              <a:ext cx="369450" cy="375550"/>
            </a:xfrm>
            <a:custGeom>
              <a:avLst/>
              <a:gdLst/>
              <a:ahLst/>
              <a:cxnLst/>
              <a:rect l="l" t="t" r="r" b="b"/>
              <a:pathLst>
                <a:path w="14778" h="15022" extrusionOk="0">
                  <a:moveTo>
                    <a:pt x="14777" y="1"/>
                  </a:moveTo>
                  <a:lnTo>
                    <a:pt x="12220" y="224"/>
                  </a:lnTo>
                  <a:lnTo>
                    <a:pt x="1" y="10454"/>
                  </a:lnTo>
                  <a:lnTo>
                    <a:pt x="731" y="15021"/>
                  </a:lnTo>
                  <a:lnTo>
                    <a:pt x="1198" y="10901"/>
                  </a:lnTo>
                  <a:lnTo>
                    <a:pt x="12382" y="1198"/>
                  </a:lnTo>
                  <a:lnTo>
                    <a:pt x="147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1355500" y="2851750"/>
              <a:ext cx="313125" cy="264300"/>
            </a:xfrm>
            <a:custGeom>
              <a:avLst/>
              <a:gdLst/>
              <a:ahLst/>
              <a:cxnLst/>
              <a:rect l="l" t="t" r="r" b="b"/>
              <a:pathLst>
                <a:path w="12525" h="10572" extrusionOk="0">
                  <a:moveTo>
                    <a:pt x="8238" y="0"/>
                  </a:moveTo>
                  <a:cubicBezTo>
                    <a:pt x="8024" y="0"/>
                    <a:pt x="7832" y="24"/>
                    <a:pt x="7673" y="78"/>
                  </a:cubicBezTo>
                  <a:cubicBezTo>
                    <a:pt x="6130" y="606"/>
                    <a:pt x="4385" y="1275"/>
                    <a:pt x="3979" y="1742"/>
                  </a:cubicBezTo>
                  <a:cubicBezTo>
                    <a:pt x="3207" y="2574"/>
                    <a:pt x="3045" y="4949"/>
                    <a:pt x="1726" y="6634"/>
                  </a:cubicBezTo>
                  <a:cubicBezTo>
                    <a:pt x="1482" y="6959"/>
                    <a:pt x="853" y="7730"/>
                    <a:pt x="0" y="8785"/>
                  </a:cubicBezTo>
                  <a:lnTo>
                    <a:pt x="528" y="10572"/>
                  </a:lnTo>
                  <a:lnTo>
                    <a:pt x="1401" y="8664"/>
                  </a:lnTo>
                  <a:cubicBezTo>
                    <a:pt x="1401" y="8664"/>
                    <a:pt x="4080" y="6269"/>
                    <a:pt x="4364" y="4726"/>
                  </a:cubicBezTo>
                  <a:cubicBezTo>
                    <a:pt x="4649" y="3183"/>
                    <a:pt x="5095" y="2716"/>
                    <a:pt x="6902" y="1539"/>
                  </a:cubicBezTo>
                  <a:cubicBezTo>
                    <a:pt x="7619" y="1072"/>
                    <a:pt x="8654" y="931"/>
                    <a:pt x="9641" y="931"/>
                  </a:cubicBezTo>
                  <a:cubicBezTo>
                    <a:pt x="11138" y="931"/>
                    <a:pt x="12524" y="1255"/>
                    <a:pt x="12524" y="1255"/>
                  </a:cubicBezTo>
                  <a:cubicBezTo>
                    <a:pt x="12524" y="1255"/>
                    <a:pt x="9794" y="0"/>
                    <a:pt x="8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1121050" y="3061225"/>
              <a:ext cx="247675" cy="295850"/>
            </a:xfrm>
            <a:custGeom>
              <a:avLst/>
              <a:gdLst/>
              <a:ahLst/>
              <a:cxnLst/>
              <a:rect l="l" t="t" r="r" b="b"/>
              <a:pathLst>
                <a:path w="9907" h="11834" extrusionOk="0">
                  <a:moveTo>
                    <a:pt x="9703" y="0"/>
                  </a:moveTo>
                  <a:cubicBezTo>
                    <a:pt x="9520" y="203"/>
                    <a:pt x="9338" y="447"/>
                    <a:pt x="9135" y="691"/>
                  </a:cubicBezTo>
                  <a:cubicBezTo>
                    <a:pt x="9196" y="1117"/>
                    <a:pt x="9236" y="1563"/>
                    <a:pt x="9236" y="2010"/>
                  </a:cubicBezTo>
                  <a:cubicBezTo>
                    <a:pt x="9236" y="6902"/>
                    <a:pt x="5380" y="10900"/>
                    <a:pt x="569" y="11144"/>
                  </a:cubicBezTo>
                  <a:cubicBezTo>
                    <a:pt x="366" y="11387"/>
                    <a:pt x="184" y="11611"/>
                    <a:pt x="1" y="11834"/>
                  </a:cubicBezTo>
                  <a:lnTo>
                    <a:pt x="82" y="11834"/>
                  </a:lnTo>
                  <a:cubicBezTo>
                    <a:pt x="5502" y="11834"/>
                    <a:pt x="9906" y="7429"/>
                    <a:pt x="9906" y="2010"/>
                  </a:cubicBezTo>
                  <a:cubicBezTo>
                    <a:pt x="9906" y="1320"/>
                    <a:pt x="9845" y="650"/>
                    <a:pt x="9703"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1299675" y="3850300"/>
              <a:ext cx="98975" cy="436925"/>
            </a:xfrm>
            <a:custGeom>
              <a:avLst/>
              <a:gdLst/>
              <a:ahLst/>
              <a:cxnLst/>
              <a:rect l="l" t="t" r="r" b="b"/>
              <a:pathLst>
                <a:path w="3959" h="17477" extrusionOk="0">
                  <a:moveTo>
                    <a:pt x="2984" y="0"/>
                  </a:moveTo>
                  <a:lnTo>
                    <a:pt x="1" y="17476"/>
                  </a:lnTo>
                  <a:lnTo>
                    <a:pt x="3959" y="792"/>
                  </a:lnTo>
                  <a:lnTo>
                    <a:pt x="2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1387975" y="3826450"/>
              <a:ext cx="59400" cy="35550"/>
            </a:xfrm>
            <a:custGeom>
              <a:avLst/>
              <a:gdLst/>
              <a:ahLst/>
              <a:cxnLst/>
              <a:rect l="l" t="t" r="r" b="b"/>
              <a:pathLst>
                <a:path w="2376" h="1422" extrusionOk="0">
                  <a:moveTo>
                    <a:pt x="975" y="0"/>
                  </a:moveTo>
                  <a:lnTo>
                    <a:pt x="0" y="609"/>
                  </a:lnTo>
                  <a:lnTo>
                    <a:pt x="975" y="1421"/>
                  </a:lnTo>
                  <a:lnTo>
                    <a:pt x="2375" y="954"/>
                  </a:lnTo>
                  <a:lnTo>
                    <a:pt x="9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1506200" y="2736975"/>
              <a:ext cx="131450" cy="102025"/>
            </a:xfrm>
            <a:custGeom>
              <a:avLst/>
              <a:gdLst/>
              <a:ahLst/>
              <a:cxnLst/>
              <a:rect l="l" t="t" r="r" b="b"/>
              <a:pathLst>
                <a:path w="5258" h="4081" extrusionOk="0">
                  <a:moveTo>
                    <a:pt x="4974" y="0"/>
                  </a:moveTo>
                  <a:cubicBezTo>
                    <a:pt x="2497" y="0"/>
                    <a:pt x="468" y="1746"/>
                    <a:pt x="1" y="4080"/>
                  </a:cubicBezTo>
                  <a:cubicBezTo>
                    <a:pt x="853" y="2192"/>
                    <a:pt x="2761" y="873"/>
                    <a:pt x="4974" y="873"/>
                  </a:cubicBezTo>
                  <a:lnTo>
                    <a:pt x="5055" y="873"/>
                  </a:lnTo>
                  <a:lnTo>
                    <a:pt x="5258" y="21"/>
                  </a:lnTo>
                  <a:cubicBezTo>
                    <a:pt x="5156" y="0"/>
                    <a:pt x="5075" y="0"/>
                    <a:pt x="49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1038350" y="3368725"/>
              <a:ext cx="97950" cy="188300"/>
            </a:xfrm>
            <a:custGeom>
              <a:avLst/>
              <a:gdLst/>
              <a:ahLst/>
              <a:cxnLst/>
              <a:rect l="l" t="t" r="r" b="b"/>
              <a:pathLst>
                <a:path w="3918" h="7532" extrusionOk="0">
                  <a:moveTo>
                    <a:pt x="2923" y="1"/>
                  </a:moveTo>
                  <a:lnTo>
                    <a:pt x="0" y="3553"/>
                  </a:lnTo>
                  <a:lnTo>
                    <a:pt x="427" y="7531"/>
                  </a:lnTo>
                  <a:lnTo>
                    <a:pt x="873" y="3979"/>
                  </a:lnTo>
                  <a:lnTo>
                    <a:pt x="39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8"/>
            <p:cNvSpPr/>
            <p:nvPr/>
          </p:nvSpPr>
          <p:spPr>
            <a:xfrm>
              <a:off x="411650" y="3545825"/>
              <a:ext cx="626725" cy="879425"/>
            </a:xfrm>
            <a:custGeom>
              <a:avLst/>
              <a:gdLst/>
              <a:ahLst/>
              <a:cxnLst/>
              <a:rect l="l" t="t" r="r" b="b"/>
              <a:pathLst>
                <a:path w="25069" h="35177" extrusionOk="0">
                  <a:moveTo>
                    <a:pt x="23242" y="1"/>
                  </a:moveTo>
                  <a:lnTo>
                    <a:pt x="1" y="35176"/>
                  </a:lnTo>
                  <a:lnTo>
                    <a:pt x="25068" y="1462"/>
                  </a:lnTo>
                  <a:lnTo>
                    <a:pt x="232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8"/>
            <p:cNvSpPr/>
            <p:nvPr/>
          </p:nvSpPr>
          <p:spPr>
            <a:xfrm>
              <a:off x="2167900" y="2926925"/>
              <a:ext cx="320225" cy="141425"/>
            </a:xfrm>
            <a:custGeom>
              <a:avLst/>
              <a:gdLst/>
              <a:ahLst/>
              <a:cxnLst/>
              <a:rect l="l" t="t" r="r" b="b"/>
              <a:pathLst>
                <a:path w="12809" h="5657" extrusionOk="0">
                  <a:moveTo>
                    <a:pt x="10957" y="1"/>
                  </a:moveTo>
                  <a:cubicBezTo>
                    <a:pt x="7302" y="1"/>
                    <a:pt x="1" y="4175"/>
                    <a:pt x="1" y="4175"/>
                  </a:cubicBezTo>
                  <a:lnTo>
                    <a:pt x="1" y="5657"/>
                  </a:lnTo>
                  <a:cubicBezTo>
                    <a:pt x="1" y="5657"/>
                    <a:pt x="407" y="4621"/>
                    <a:pt x="549" y="4439"/>
                  </a:cubicBezTo>
                  <a:cubicBezTo>
                    <a:pt x="691" y="4256"/>
                    <a:pt x="4629" y="2754"/>
                    <a:pt x="7673" y="1414"/>
                  </a:cubicBezTo>
                  <a:cubicBezTo>
                    <a:pt x="9231" y="719"/>
                    <a:pt x="10538" y="549"/>
                    <a:pt x="11444" y="549"/>
                  </a:cubicBezTo>
                  <a:cubicBezTo>
                    <a:pt x="12310" y="549"/>
                    <a:pt x="12809" y="704"/>
                    <a:pt x="12809" y="704"/>
                  </a:cubicBezTo>
                  <a:cubicBezTo>
                    <a:pt x="12667" y="562"/>
                    <a:pt x="12525" y="460"/>
                    <a:pt x="12362" y="339"/>
                  </a:cubicBezTo>
                  <a:cubicBezTo>
                    <a:pt x="12011" y="103"/>
                    <a:pt x="11528" y="1"/>
                    <a:pt x="10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1630525" y="3068325"/>
              <a:ext cx="516600" cy="251725"/>
            </a:xfrm>
            <a:custGeom>
              <a:avLst/>
              <a:gdLst/>
              <a:ahLst/>
              <a:cxnLst/>
              <a:rect l="l" t="t" r="r" b="b"/>
              <a:pathLst>
                <a:path w="20664" h="10069" extrusionOk="0">
                  <a:moveTo>
                    <a:pt x="19202" y="1"/>
                  </a:moveTo>
                  <a:lnTo>
                    <a:pt x="1" y="10068"/>
                  </a:lnTo>
                  <a:cubicBezTo>
                    <a:pt x="6" y="10068"/>
                    <a:pt x="11" y="10069"/>
                    <a:pt x="17" y="10069"/>
                  </a:cubicBezTo>
                  <a:cubicBezTo>
                    <a:pt x="1774" y="10069"/>
                    <a:pt x="19080" y="447"/>
                    <a:pt x="19080" y="447"/>
                  </a:cubicBezTo>
                  <a:lnTo>
                    <a:pt x="20664" y="447"/>
                  </a:lnTo>
                  <a:lnTo>
                    <a:pt x="204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2209000" y="2407125"/>
              <a:ext cx="280150" cy="199975"/>
            </a:xfrm>
            <a:custGeom>
              <a:avLst/>
              <a:gdLst/>
              <a:ahLst/>
              <a:cxnLst/>
              <a:rect l="l" t="t" r="r" b="b"/>
              <a:pathLst>
                <a:path w="11206" h="7999" extrusionOk="0">
                  <a:moveTo>
                    <a:pt x="11205" y="1"/>
                  </a:moveTo>
                  <a:lnTo>
                    <a:pt x="11205" y="1"/>
                  </a:lnTo>
                  <a:cubicBezTo>
                    <a:pt x="11144" y="21"/>
                    <a:pt x="11104" y="21"/>
                    <a:pt x="11104" y="21"/>
                  </a:cubicBezTo>
                  <a:lnTo>
                    <a:pt x="1" y="7917"/>
                  </a:lnTo>
                  <a:lnTo>
                    <a:pt x="508" y="7998"/>
                  </a:lnTo>
                  <a:lnTo>
                    <a:pt x="11104" y="833"/>
                  </a:lnTo>
                  <a:lnTo>
                    <a:pt x="112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1848225" y="2649700"/>
              <a:ext cx="293325" cy="340500"/>
            </a:xfrm>
            <a:custGeom>
              <a:avLst/>
              <a:gdLst/>
              <a:ahLst/>
              <a:cxnLst/>
              <a:rect l="l" t="t" r="r" b="b"/>
              <a:pathLst>
                <a:path w="11733" h="13620" extrusionOk="0">
                  <a:moveTo>
                    <a:pt x="11712" y="0"/>
                  </a:moveTo>
                  <a:lnTo>
                    <a:pt x="0" y="13620"/>
                  </a:lnTo>
                  <a:lnTo>
                    <a:pt x="569" y="13620"/>
                  </a:lnTo>
                  <a:lnTo>
                    <a:pt x="11732" y="1096"/>
                  </a:lnTo>
                  <a:lnTo>
                    <a:pt x="11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2544425" y="2289925"/>
              <a:ext cx="241575" cy="107075"/>
            </a:xfrm>
            <a:custGeom>
              <a:avLst/>
              <a:gdLst/>
              <a:ahLst/>
              <a:cxnLst/>
              <a:rect l="l" t="t" r="r" b="b"/>
              <a:pathLst>
                <a:path w="9663" h="4283" extrusionOk="0">
                  <a:moveTo>
                    <a:pt x="9662" y="0"/>
                  </a:moveTo>
                  <a:lnTo>
                    <a:pt x="9662" y="0"/>
                  </a:lnTo>
                  <a:cubicBezTo>
                    <a:pt x="9622" y="20"/>
                    <a:pt x="8445" y="792"/>
                    <a:pt x="6354" y="1746"/>
                  </a:cubicBezTo>
                  <a:cubicBezTo>
                    <a:pt x="5055" y="2355"/>
                    <a:pt x="2091" y="3329"/>
                    <a:pt x="1" y="3999"/>
                  </a:cubicBezTo>
                  <a:lnTo>
                    <a:pt x="346" y="4283"/>
                  </a:lnTo>
                  <a:lnTo>
                    <a:pt x="6476" y="2233"/>
                  </a:lnTo>
                  <a:cubicBezTo>
                    <a:pt x="7754" y="1807"/>
                    <a:pt x="8850" y="1015"/>
                    <a:pt x="96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1984225" y="2412200"/>
              <a:ext cx="83750" cy="57875"/>
            </a:xfrm>
            <a:custGeom>
              <a:avLst/>
              <a:gdLst/>
              <a:ahLst/>
              <a:cxnLst/>
              <a:rect l="l" t="t" r="r" b="b"/>
              <a:pathLst>
                <a:path w="3350" h="2315" extrusionOk="0">
                  <a:moveTo>
                    <a:pt x="2476" y="1"/>
                  </a:moveTo>
                  <a:cubicBezTo>
                    <a:pt x="1157" y="1"/>
                    <a:pt x="81" y="1016"/>
                    <a:pt x="0" y="2315"/>
                  </a:cubicBezTo>
                  <a:cubicBezTo>
                    <a:pt x="284" y="1259"/>
                    <a:pt x="1259" y="488"/>
                    <a:pt x="2395" y="488"/>
                  </a:cubicBezTo>
                  <a:cubicBezTo>
                    <a:pt x="2659" y="488"/>
                    <a:pt x="2923" y="549"/>
                    <a:pt x="3167" y="630"/>
                  </a:cubicBezTo>
                  <a:lnTo>
                    <a:pt x="3349" y="163"/>
                  </a:lnTo>
                  <a:cubicBezTo>
                    <a:pt x="3065" y="62"/>
                    <a:pt x="2781" y="1"/>
                    <a:pt x="24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2407425" y="2199600"/>
              <a:ext cx="83750" cy="24875"/>
            </a:xfrm>
            <a:custGeom>
              <a:avLst/>
              <a:gdLst/>
              <a:ahLst/>
              <a:cxnLst/>
              <a:rect l="l" t="t" r="r" b="b"/>
              <a:pathLst>
                <a:path w="3350" h="995" extrusionOk="0">
                  <a:moveTo>
                    <a:pt x="1990" y="0"/>
                  </a:moveTo>
                  <a:cubicBezTo>
                    <a:pt x="1178" y="0"/>
                    <a:pt x="467" y="386"/>
                    <a:pt x="0" y="995"/>
                  </a:cubicBezTo>
                  <a:cubicBezTo>
                    <a:pt x="427" y="670"/>
                    <a:pt x="954" y="487"/>
                    <a:pt x="1543" y="487"/>
                  </a:cubicBezTo>
                  <a:cubicBezTo>
                    <a:pt x="2010" y="487"/>
                    <a:pt x="2456" y="609"/>
                    <a:pt x="2842" y="832"/>
                  </a:cubicBezTo>
                  <a:cubicBezTo>
                    <a:pt x="2984" y="711"/>
                    <a:pt x="3167" y="569"/>
                    <a:pt x="3349" y="406"/>
                  </a:cubicBezTo>
                  <a:cubicBezTo>
                    <a:pt x="2964" y="163"/>
                    <a:pt x="2497" y="0"/>
                    <a:pt x="19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2270925" y="3027725"/>
              <a:ext cx="237500" cy="223300"/>
            </a:xfrm>
            <a:custGeom>
              <a:avLst/>
              <a:gdLst/>
              <a:ahLst/>
              <a:cxnLst/>
              <a:rect l="l" t="t" r="r" b="b"/>
              <a:pathLst>
                <a:path w="9500" h="8932" extrusionOk="0">
                  <a:moveTo>
                    <a:pt x="9500" y="1"/>
                  </a:moveTo>
                  <a:cubicBezTo>
                    <a:pt x="9500" y="1"/>
                    <a:pt x="7957" y="2558"/>
                    <a:pt x="6090" y="4081"/>
                  </a:cubicBezTo>
                  <a:cubicBezTo>
                    <a:pt x="4243" y="5603"/>
                    <a:pt x="0" y="8627"/>
                    <a:pt x="0" y="8627"/>
                  </a:cubicBezTo>
                  <a:lnTo>
                    <a:pt x="508" y="8932"/>
                  </a:lnTo>
                  <a:cubicBezTo>
                    <a:pt x="508" y="8932"/>
                    <a:pt x="6211" y="4771"/>
                    <a:pt x="7795" y="3066"/>
                  </a:cubicBezTo>
                  <a:cubicBezTo>
                    <a:pt x="8505" y="2294"/>
                    <a:pt x="9215" y="1178"/>
                    <a:pt x="9500" y="21"/>
                  </a:cubicBezTo>
                  <a:cubicBezTo>
                    <a:pt x="9500" y="21"/>
                    <a:pt x="9500" y="1"/>
                    <a:pt x="95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2352100" y="3157650"/>
              <a:ext cx="206925" cy="158850"/>
            </a:xfrm>
            <a:custGeom>
              <a:avLst/>
              <a:gdLst/>
              <a:ahLst/>
              <a:cxnLst/>
              <a:rect l="l" t="t" r="r" b="b"/>
              <a:pathLst>
                <a:path w="8277" h="6354" extrusionOk="0">
                  <a:moveTo>
                    <a:pt x="8140" y="0"/>
                  </a:moveTo>
                  <a:cubicBezTo>
                    <a:pt x="8140" y="0"/>
                    <a:pt x="1056" y="5014"/>
                    <a:pt x="1" y="6353"/>
                  </a:cubicBezTo>
                  <a:cubicBezTo>
                    <a:pt x="2763" y="4292"/>
                    <a:pt x="7774" y="810"/>
                    <a:pt x="8128" y="810"/>
                  </a:cubicBezTo>
                  <a:cubicBezTo>
                    <a:pt x="8133" y="810"/>
                    <a:pt x="8137" y="811"/>
                    <a:pt x="8140" y="812"/>
                  </a:cubicBezTo>
                  <a:cubicBezTo>
                    <a:pt x="8147" y="814"/>
                    <a:pt x="8153" y="815"/>
                    <a:pt x="8159" y="815"/>
                  </a:cubicBezTo>
                  <a:cubicBezTo>
                    <a:pt x="8277" y="815"/>
                    <a:pt x="8218" y="426"/>
                    <a:pt x="81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38"/>
          <p:cNvGrpSpPr/>
          <p:nvPr/>
        </p:nvGrpSpPr>
        <p:grpSpPr>
          <a:xfrm>
            <a:off x="6779025" y="349504"/>
            <a:ext cx="913425" cy="370975"/>
            <a:chOff x="6514150" y="4420266"/>
            <a:chExt cx="913425" cy="370975"/>
          </a:xfrm>
        </p:grpSpPr>
        <p:sp>
          <p:nvSpPr>
            <p:cNvPr id="382" name="Google Shape;382;p38"/>
            <p:cNvSpPr/>
            <p:nvPr/>
          </p:nvSpPr>
          <p:spPr>
            <a:xfrm>
              <a:off x="6938875"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6514150" y="4420266"/>
              <a:ext cx="488700" cy="370975"/>
            </a:xfrm>
            <a:custGeom>
              <a:avLst/>
              <a:gdLst/>
              <a:ahLst/>
              <a:cxnLst/>
              <a:rect l="l" t="t" r="r" b="b"/>
              <a:pathLst>
                <a:path w="19548" h="14839" extrusionOk="0">
                  <a:moveTo>
                    <a:pt x="8160" y="1"/>
                  </a:moveTo>
                  <a:lnTo>
                    <a:pt x="1" y="14838"/>
                  </a:lnTo>
                  <a:lnTo>
                    <a:pt x="11388" y="14838"/>
                  </a:lnTo>
                  <a:lnTo>
                    <a:pt x="195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4" name="Google Shape;384;p38"/>
          <p:cNvSpPr/>
          <p:nvPr/>
        </p:nvSpPr>
        <p:spPr>
          <a:xfrm>
            <a:off x="2086350" y="823325"/>
            <a:ext cx="1270200" cy="12702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5" name="Google Shape;385;p38"/>
          <p:cNvGrpSpPr/>
          <p:nvPr/>
        </p:nvGrpSpPr>
        <p:grpSpPr>
          <a:xfrm>
            <a:off x="3091863" y="1052012"/>
            <a:ext cx="537556" cy="136576"/>
            <a:chOff x="2641350" y="846250"/>
            <a:chExt cx="413600" cy="105075"/>
          </a:xfrm>
        </p:grpSpPr>
        <p:sp>
          <p:nvSpPr>
            <p:cNvPr id="386" name="Google Shape;386;p3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390" name="Google Shape;390;p38"/>
          <p:cNvCxnSpPr/>
          <p:nvPr/>
        </p:nvCxnSpPr>
        <p:spPr>
          <a:xfrm rot="10800000" flipH="1">
            <a:off x="3459250" y="3707110"/>
            <a:ext cx="4990500" cy="11400"/>
          </a:xfrm>
          <a:prstGeom prst="straightConnector1">
            <a:avLst/>
          </a:prstGeom>
          <a:noFill/>
          <a:ln w="19050" cap="flat" cmpd="sng">
            <a:solidFill>
              <a:schemeClr val="dk1"/>
            </a:solidFill>
            <a:prstDash val="solid"/>
            <a:round/>
            <a:headEnd type="none" w="med" len="med"/>
            <a:tailEnd type="none" w="med" len="med"/>
          </a:ln>
        </p:spPr>
      </p:cxnSp>
      <p:sp>
        <p:nvSpPr>
          <p:cNvPr id="391" name="Google Shape;391;p38"/>
          <p:cNvSpPr txBox="1">
            <a:spLocks noGrp="1"/>
          </p:cNvSpPr>
          <p:nvPr>
            <p:ph type="subTitle" idx="2"/>
          </p:nvPr>
        </p:nvSpPr>
        <p:spPr>
          <a:xfrm>
            <a:off x="3356550" y="3840335"/>
            <a:ext cx="4412100" cy="40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By: Mark Dingli</a:t>
            </a:r>
            <a:endParaRPr dirty="0"/>
          </a:p>
        </p:txBody>
      </p:sp>
      <p:pic>
        <p:nvPicPr>
          <p:cNvPr id="1028" name="Picture 4" descr="Pacman PNG, Pacman Transparent Background - FreeIconsPNG">
            <a:extLst>
              <a:ext uri="{FF2B5EF4-FFF2-40B4-BE49-F238E27FC236}">
                <a16:creationId xmlns:a16="http://schemas.microsoft.com/office/drawing/2014/main" id="{FE5B7EBF-1851-4AA3-DA40-8E32589158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9730" y="3085644"/>
            <a:ext cx="305739" cy="32198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75"/>
        <p:cNvGrpSpPr/>
        <p:nvPr/>
      </p:nvGrpSpPr>
      <p:grpSpPr>
        <a:xfrm>
          <a:off x="0" y="0"/>
          <a:ext cx="0" cy="0"/>
          <a:chOff x="0" y="0"/>
          <a:chExt cx="0" cy="0"/>
        </a:xfrm>
      </p:grpSpPr>
      <p:sp>
        <p:nvSpPr>
          <p:cNvPr id="676" name="Google Shape;676;p50"/>
          <p:cNvSpPr txBox="1">
            <a:spLocks noGrp="1"/>
          </p:cNvSpPr>
          <p:nvPr>
            <p:ph type="title"/>
          </p:nvPr>
        </p:nvSpPr>
        <p:spPr>
          <a:xfrm>
            <a:off x="825191" y="44502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3600" dirty="0"/>
              <a:t>B</a:t>
            </a:r>
            <a:r>
              <a:rPr lang="en" sz="3600" dirty="0"/>
              <a:t>uilding the WEB APPLICATION</a:t>
            </a:r>
            <a:endParaRPr sz="3600" dirty="0"/>
          </a:p>
        </p:txBody>
      </p:sp>
      <p:grpSp>
        <p:nvGrpSpPr>
          <p:cNvPr id="737" name="Google Shape;737;p50"/>
          <p:cNvGrpSpPr/>
          <p:nvPr/>
        </p:nvGrpSpPr>
        <p:grpSpPr>
          <a:xfrm>
            <a:off x="7345029" y="637742"/>
            <a:ext cx="3397850" cy="187275"/>
            <a:chOff x="-3237675" y="-1132050"/>
            <a:chExt cx="3397850" cy="187275"/>
          </a:xfrm>
        </p:grpSpPr>
        <p:sp>
          <p:nvSpPr>
            <p:cNvPr id="738" name="Google Shape;738;p5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554;p46">
            <a:extLst>
              <a:ext uri="{FF2B5EF4-FFF2-40B4-BE49-F238E27FC236}">
                <a16:creationId xmlns:a16="http://schemas.microsoft.com/office/drawing/2014/main" id="{141C25DA-8721-670C-1856-8523E5375F11}"/>
              </a:ext>
            </a:extLst>
          </p:cNvPr>
          <p:cNvSpPr txBox="1">
            <a:spLocks/>
          </p:cNvSpPr>
          <p:nvPr/>
        </p:nvSpPr>
        <p:spPr>
          <a:xfrm>
            <a:off x="825191" y="1484371"/>
            <a:ext cx="7389542" cy="2237678"/>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r>
              <a:rPr lang="en-GB" sz="1100" dirty="0">
                <a:solidFill>
                  <a:schemeClr val="accent2"/>
                </a:solidFill>
                <a:latin typeface="Raleway Medium"/>
                <a:sym typeface="Raleway Medium"/>
              </a:rPr>
              <a:t>To ensure the game was easily accessible, the application was designed as a web-based platform. The application interface was designed with three main sections - the menu page, instructions page, and the game page. </a:t>
            </a: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endParaRPr lang="en-GB" sz="1100" dirty="0">
              <a:solidFill>
                <a:schemeClr val="accent2"/>
              </a:solidFill>
              <a:latin typeface="Raleway Medium"/>
              <a:sym typeface="Raleway Medium"/>
            </a:endParaRP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r>
              <a:rPr lang="en-GB" sz="1100" dirty="0">
                <a:solidFill>
                  <a:schemeClr val="accent2"/>
                </a:solidFill>
                <a:latin typeface="Raleway Medium"/>
                <a:sym typeface="Raleway Medium"/>
              </a:rPr>
              <a:t>The web application was designed using modern web technologies, prioritizing a user-friendly and intuitive interface. HTML5 and CSS3 were utilized for structuring and styling the web interface, ensuring a visually appealing and responsive design.</a:t>
            </a: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endParaRPr lang="en-GB" sz="1100" dirty="0">
              <a:solidFill>
                <a:schemeClr val="accent2"/>
              </a:solidFill>
              <a:latin typeface="Raleway Medium"/>
              <a:sym typeface="Raleway Medium"/>
            </a:endParaRP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r>
              <a:rPr lang="en-GB" sz="1100" dirty="0">
                <a:solidFill>
                  <a:schemeClr val="accent2"/>
                </a:solidFill>
                <a:latin typeface="Raleway Medium"/>
                <a:sym typeface="Raleway Medium"/>
              </a:rPr>
              <a:t>JavaScript, specifically the p5.js library, was further employed to enable the interactivity within the game and to maintain a smooth, real-time gameplay experience. By leveraging these technologies, the game could be embedded directly into the web page, providing a seamless user experience.</a:t>
            </a: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endParaRPr lang="en-GB" sz="1100" dirty="0">
              <a:solidFill>
                <a:schemeClr val="accent2"/>
              </a:solidFill>
              <a:latin typeface="Raleway Medium"/>
              <a:sym typeface="Raleway Medium"/>
            </a:endParaRPr>
          </a:p>
          <a:p>
            <a:pPr marL="171450" indent="-171450" algn="just">
              <a:buClr>
                <a:schemeClr val="hlink"/>
              </a:buClr>
              <a:buSzPts val="1100"/>
              <a:buBlip>
                <a:blip r:embed="rId3">
                  <a:extLst>
                    <a:ext uri="{96DAC541-7B7A-43D3-8B79-37D633B846F1}">
                      <asvg:svgBlip xmlns:asvg="http://schemas.microsoft.com/office/drawing/2016/SVG/main" r:embed="rId4"/>
                    </a:ext>
                  </a:extLst>
                </a:blip>
              </a:buBlip>
            </a:pPr>
            <a:r>
              <a:rPr lang="en-GB" sz="1100" dirty="0">
                <a:solidFill>
                  <a:schemeClr val="accent2"/>
                </a:solidFill>
                <a:latin typeface="Raleway Medium"/>
                <a:sym typeface="Raleway Medium"/>
              </a:rPr>
              <a:t>In addition, accessibility and usability were key considerations in the design process. The aim was to make the game as inclusive and straightforward as possible, so users of all abilities and levels could enjoy the AI-powered Pac-Man game.</a:t>
            </a:r>
          </a:p>
        </p:txBody>
      </p:sp>
      <p:pic>
        <p:nvPicPr>
          <p:cNvPr id="1028" name="Picture 4" descr="HTML, CSS &amp; JS :: Juicy Media">
            <a:extLst>
              <a:ext uri="{FF2B5EF4-FFF2-40B4-BE49-F238E27FC236}">
                <a16:creationId xmlns:a16="http://schemas.microsoft.com/office/drawing/2014/main" id="{32D17C19-FE91-4051-00B4-DC898410DD16}"/>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foregroundMark x1="13889" y1="38571" x2="23889" y2="68571"/>
                        <a14:foregroundMark x1="23889" y1="68571" x2="25833" y2="80714"/>
                        <a14:foregroundMark x1="41389" y1="33571" x2="50278" y2="68571"/>
                        <a14:foregroundMark x1="50278" y1="68571" x2="57222" y2="80000"/>
                        <a14:foregroundMark x1="26389" y1="35000" x2="12778" y2="48571"/>
                        <a14:foregroundMark x1="12778" y1="48571" x2="19722" y2="81429"/>
                        <a14:foregroundMark x1="15278" y1="18571" x2="15278" y2="18571"/>
                        <a14:foregroundMark x1="18611" y1="15000" x2="18611" y2="15000"/>
                        <a14:foregroundMark x1="21944" y1="17143" x2="21944" y2="17143"/>
                        <a14:foregroundMark x1="51389" y1="42857" x2="51389" y2="42857"/>
                        <a14:foregroundMark x1="26389" y1="21429" x2="26389" y2="21429"/>
                        <a14:foregroundMark x1="80556" y1="20000" x2="80556" y2="20000"/>
                        <a14:foregroundMark x1="84722" y1="20714" x2="84722" y2="20714"/>
                        <a14:foregroundMark x1="76111" y1="21429" x2="76111" y2="21429"/>
                        <a14:foregroundMark x1="52778" y1="21429" x2="52778" y2="21429"/>
                        <a14:foregroundMark x1="48611" y1="20714" x2="48611" y2="20714"/>
                      </a14:backgroundRemoval>
                    </a14:imgEffect>
                  </a14:imgLayer>
                </a14:imgProps>
              </a:ext>
              <a:ext uri="{28A0092B-C50C-407E-A947-70E740481C1C}">
                <a14:useLocalDpi xmlns:a14="http://schemas.microsoft.com/office/drawing/2010/main" val="0"/>
              </a:ext>
            </a:extLst>
          </a:blip>
          <a:srcRect/>
          <a:stretch>
            <a:fillRect/>
          </a:stretch>
        </p:blipFill>
        <p:spPr bwMode="auto">
          <a:xfrm>
            <a:off x="3769244" y="3853470"/>
            <a:ext cx="1501436" cy="5838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02"/>
        <p:cNvGrpSpPr/>
        <p:nvPr/>
      </p:nvGrpSpPr>
      <p:grpSpPr>
        <a:xfrm>
          <a:off x="0" y="0"/>
          <a:ext cx="0" cy="0"/>
          <a:chOff x="0" y="0"/>
          <a:chExt cx="0" cy="0"/>
        </a:xfrm>
      </p:grpSpPr>
      <p:sp>
        <p:nvSpPr>
          <p:cNvPr id="1103" name="Google Shape;1103;p60"/>
          <p:cNvSpPr/>
          <p:nvPr/>
        </p:nvSpPr>
        <p:spPr>
          <a:xfrm>
            <a:off x="7119231" y="3911409"/>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0"/>
          <p:cNvSpPr/>
          <p:nvPr/>
        </p:nvSpPr>
        <p:spPr>
          <a:xfrm>
            <a:off x="1441200" y="535050"/>
            <a:ext cx="6261600" cy="407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60"/>
          <p:cNvSpPr/>
          <p:nvPr/>
        </p:nvSpPr>
        <p:spPr>
          <a:xfrm>
            <a:off x="1782000" y="832059"/>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60"/>
          <p:cNvSpPr txBox="1">
            <a:spLocks noGrp="1"/>
          </p:cNvSpPr>
          <p:nvPr>
            <p:ph type="title"/>
          </p:nvPr>
        </p:nvSpPr>
        <p:spPr>
          <a:xfrm>
            <a:off x="2303742" y="2190967"/>
            <a:ext cx="49449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dirty="0"/>
              <a:t>Challenges Faced</a:t>
            </a:r>
          </a:p>
        </p:txBody>
      </p:sp>
      <p:sp>
        <p:nvSpPr>
          <p:cNvPr id="1107" name="Google Shape;1107;p60"/>
          <p:cNvSpPr txBox="1">
            <a:spLocks noGrp="1"/>
          </p:cNvSpPr>
          <p:nvPr>
            <p:ph type="title" idx="2"/>
          </p:nvPr>
        </p:nvSpPr>
        <p:spPr>
          <a:xfrm>
            <a:off x="5365842" y="1349167"/>
            <a:ext cx="18828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108" name="Google Shape;1108;p60"/>
          <p:cNvSpPr txBox="1">
            <a:spLocks noGrp="1"/>
          </p:cNvSpPr>
          <p:nvPr>
            <p:ph type="subTitle" idx="1"/>
          </p:nvPr>
        </p:nvSpPr>
        <p:spPr>
          <a:xfrm>
            <a:off x="1897842" y="3020455"/>
            <a:ext cx="5350800" cy="713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GB" sz="1400" dirty="0"/>
              <a:t>Sharing the hurdles that were encountered.</a:t>
            </a:r>
          </a:p>
        </p:txBody>
      </p:sp>
      <p:grpSp>
        <p:nvGrpSpPr>
          <p:cNvPr id="1109" name="Google Shape;1109;p60"/>
          <p:cNvGrpSpPr/>
          <p:nvPr/>
        </p:nvGrpSpPr>
        <p:grpSpPr>
          <a:xfrm>
            <a:off x="5591900" y="1168204"/>
            <a:ext cx="3397850" cy="187275"/>
            <a:chOff x="-3237675" y="-1132050"/>
            <a:chExt cx="3397850" cy="187275"/>
          </a:xfrm>
        </p:grpSpPr>
        <p:sp>
          <p:nvSpPr>
            <p:cNvPr id="1110" name="Google Shape;1110;p60"/>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0"/>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0"/>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0"/>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0"/>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0"/>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0"/>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19" name="Google Shape;1119;p60"/>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grpSp>
        <p:nvGrpSpPr>
          <p:cNvPr id="1120" name="Google Shape;1120;p60"/>
          <p:cNvGrpSpPr/>
          <p:nvPr/>
        </p:nvGrpSpPr>
        <p:grpSpPr>
          <a:xfrm>
            <a:off x="1125239" y="3675407"/>
            <a:ext cx="772605" cy="196301"/>
            <a:chOff x="2641350" y="846250"/>
            <a:chExt cx="413600" cy="105075"/>
          </a:xfrm>
        </p:grpSpPr>
        <p:sp>
          <p:nvSpPr>
            <p:cNvPr id="1121" name="Google Shape;1121;p6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5"/>
          <p:cNvSpPr txBox="1">
            <a:spLocks noGrp="1"/>
          </p:cNvSpPr>
          <p:nvPr>
            <p:ph type="title" idx="6"/>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dirty="0"/>
              <a:t>Challenges Faced</a:t>
            </a:r>
            <a:endParaRPr sz="4400" dirty="0">
              <a:solidFill>
                <a:schemeClr val="accent1"/>
              </a:solidFill>
            </a:endParaRPr>
          </a:p>
        </p:txBody>
      </p:sp>
      <p:sp>
        <p:nvSpPr>
          <p:cNvPr id="521" name="Google Shape;521;p45"/>
          <p:cNvSpPr txBox="1">
            <a:spLocks noGrp="1"/>
          </p:cNvSpPr>
          <p:nvPr>
            <p:ph type="title"/>
          </p:nvPr>
        </p:nvSpPr>
        <p:spPr>
          <a:xfrm>
            <a:off x="872400" y="2582867"/>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t>model Training and Integration</a:t>
            </a:r>
            <a:endParaRPr sz="1800" dirty="0"/>
          </a:p>
        </p:txBody>
      </p:sp>
      <p:sp>
        <p:nvSpPr>
          <p:cNvPr id="522" name="Google Shape;522;p45"/>
          <p:cNvSpPr txBox="1">
            <a:spLocks noGrp="1"/>
          </p:cNvSpPr>
          <p:nvPr>
            <p:ph type="subTitle" idx="1"/>
          </p:nvPr>
        </p:nvSpPr>
        <p:spPr>
          <a:xfrm>
            <a:off x="872400" y="3158555"/>
            <a:ext cx="2336400" cy="9030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GB" sz="1100" dirty="0"/>
              <a:t>Achieving accurate hand gesture recognition via AI required iterative model tuning and integration into the game was complex.</a:t>
            </a:r>
          </a:p>
        </p:txBody>
      </p:sp>
      <p:sp>
        <p:nvSpPr>
          <p:cNvPr id="523" name="Google Shape;523;p45"/>
          <p:cNvSpPr txBox="1">
            <a:spLocks noGrp="1"/>
          </p:cNvSpPr>
          <p:nvPr>
            <p:ph type="title" idx="2"/>
          </p:nvPr>
        </p:nvSpPr>
        <p:spPr>
          <a:xfrm>
            <a:off x="3403800" y="2559839"/>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t>Web Application Design &amp; Real-Time Processing</a:t>
            </a:r>
            <a:endParaRPr sz="1800" dirty="0"/>
          </a:p>
        </p:txBody>
      </p:sp>
      <p:sp>
        <p:nvSpPr>
          <p:cNvPr id="524" name="Google Shape;524;p45"/>
          <p:cNvSpPr txBox="1">
            <a:spLocks noGrp="1"/>
          </p:cNvSpPr>
          <p:nvPr>
            <p:ph type="subTitle" idx="3"/>
          </p:nvPr>
        </p:nvSpPr>
        <p:spPr>
          <a:xfrm>
            <a:off x="3403800" y="3158555"/>
            <a:ext cx="2336400" cy="9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100" dirty="0"/>
              <a:t>Developing an intuitive, user-friendly application while maintaining swift real-time gameplay was a significant multi-layered challenge.</a:t>
            </a:r>
            <a:endParaRPr sz="1100" dirty="0"/>
          </a:p>
        </p:txBody>
      </p:sp>
      <p:sp>
        <p:nvSpPr>
          <p:cNvPr id="525" name="Google Shape;525;p45"/>
          <p:cNvSpPr txBox="1">
            <a:spLocks noGrp="1"/>
          </p:cNvSpPr>
          <p:nvPr>
            <p:ph type="title" idx="4"/>
          </p:nvPr>
        </p:nvSpPr>
        <p:spPr>
          <a:xfrm>
            <a:off x="5935200" y="2582868"/>
            <a:ext cx="2336400" cy="40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800" dirty="0"/>
              <a:t>Testing and Debugging</a:t>
            </a:r>
            <a:endParaRPr sz="1800" dirty="0"/>
          </a:p>
        </p:txBody>
      </p:sp>
      <p:sp>
        <p:nvSpPr>
          <p:cNvPr id="526" name="Google Shape;526;p45"/>
          <p:cNvSpPr txBox="1">
            <a:spLocks noGrp="1"/>
          </p:cNvSpPr>
          <p:nvPr>
            <p:ph type="subTitle" idx="5"/>
          </p:nvPr>
        </p:nvSpPr>
        <p:spPr>
          <a:xfrm>
            <a:off x="5935200" y="3138614"/>
            <a:ext cx="2336400" cy="90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100" dirty="0"/>
              <a:t>Continuous bug identification and rectification, particularly during AI integration, were essential to ensure optimal game performance.</a:t>
            </a:r>
            <a:endParaRPr sz="1100" dirty="0"/>
          </a:p>
        </p:txBody>
      </p:sp>
      <p:grpSp>
        <p:nvGrpSpPr>
          <p:cNvPr id="540" name="Google Shape;540;p45"/>
          <p:cNvGrpSpPr/>
          <p:nvPr/>
        </p:nvGrpSpPr>
        <p:grpSpPr>
          <a:xfrm>
            <a:off x="872454" y="1293020"/>
            <a:ext cx="755358" cy="191930"/>
            <a:chOff x="2641350" y="846250"/>
            <a:chExt cx="413600" cy="105075"/>
          </a:xfrm>
        </p:grpSpPr>
        <p:sp>
          <p:nvSpPr>
            <p:cNvPr id="541" name="Google Shape;541;p45"/>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5"/>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5"/>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5"/>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1997;p91">
            <a:extLst>
              <a:ext uri="{FF2B5EF4-FFF2-40B4-BE49-F238E27FC236}">
                <a16:creationId xmlns:a16="http://schemas.microsoft.com/office/drawing/2014/main" id="{CD75BA79-7DED-C5EF-09FE-000DF8C00360}"/>
              </a:ext>
            </a:extLst>
          </p:cNvPr>
          <p:cNvGrpSpPr/>
          <p:nvPr/>
        </p:nvGrpSpPr>
        <p:grpSpPr>
          <a:xfrm>
            <a:off x="1740736" y="1651099"/>
            <a:ext cx="574785" cy="577442"/>
            <a:chOff x="-1333975" y="2365850"/>
            <a:chExt cx="292225" cy="293575"/>
          </a:xfrm>
          <a:solidFill>
            <a:srgbClr val="6E79E4"/>
          </a:solidFill>
        </p:grpSpPr>
        <p:sp>
          <p:nvSpPr>
            <p:cNvPr id="3" name="Google Shape;11998;p91">
              <a:extLst>
                <a:ext uri="{FF2B5EF4-FFF2-40B4-BE49-F238E27FC236}">
                  <a16:creationId xmlns:a16="http://schemas.microsoft.com/office/drawing/2014/main" id="{F8401C7A-C5A2-21AB-4500-002D1C6A9AA2}"/>
                </a:ext>
              </a:extLst>
            </p:cNvPr>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1999;p91">
              <a:extLst>
                <a:ext uri="{FF2B5EF4-FFF2-40B4-BE49-F238E27FC236}">
                  <a16:creationId xmlns:a16="http://schemas.microsoft.com/office/drawing/2014/main" id="{41493764-E884-CF70-C6D4-F6BEC0F3173B}"/>
                </a:ext>
              </a:extLst>
            </p:cNvPr>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000;p91">
              <a:extLst>
                <a:ext uri="{FF2B5EF4-FFF2-40B4-BE49-F238E27FC236}">
                  <a16:creationId xmlns:a16="http://schemas.microsoft.com/office/drawing/2014/main" id="{BB40DB18-8B69-BFA4-7C48-3C43142BC3EA}"/>
                </a:ext>
              </a:extLst>
            </p:cNvPr>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2001;p91">
              <a:extLst>
                <a:ext uri="{FF2B5EF4-FFF2-40B4-BE49-F238E27FC236}">
                  <a16:creationId xmlns:a16="http://schemas.microsoft.com/office/drawing/2014/main" id="{C131A1F6-9169-ADC5-B80D-BAA603F21DC7}"/>
                </a:ext>
              </a:extLst>
            </p:cNvPr>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002;p91">
              <a:extLst>
                <a:ext uri="{FF2B5EF4-FFF2-40B4-BE49-F238E27FC236}">
                  <a16:creationId xmlns:a16="http://schemas.microsoft.com/office/drawing/2014/main" id="{0E2F501F-3741-4996-2D14-F5A89D2A711C}"/>
                </a:ext>
              </a:extLst>
            </p:cNvPr>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003;p91">
              <a:extLst>
                <a:ext uri="{FF2B5EF4-FFF2-40B4-BE49-F238E27FC236}">
                  <a16:creationId xmlns:a16="http://schemas.microsoft.com/office/drawing/2014/main" id="{9D816CD7-1FE3-A27A-C9C4-D6935892E2C2}"/>
                </a:ext>
              </a:extLst>
            </p:cNvPr>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2004;p91">
              <a:extLst>
                <a:ext uri="{FF2B5EF4-FFF2-40B4-BE49-F238E27FC236}">
                  <a16:creationId xmlns:a16="http://schemas.microsoft.com/office/drawing/2014/main" id="{24178D19-1E66-3F29-48C6-AC3C937D00AA}"/>
                </a:ext>
              </a:extLst>
            </p:cNvPr>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005;p91">
              <a:extLst>
                <a:ext uri="{FF2B5EF4-FFF2-40B4-BE49-F238E27FC236}">
                  <a16:creationId xmlns:a16="http://schemas.microsoft.com/office/drawing/2014/main" id="{5AACABB8-880A-5AD0-BF3E-5A76B8945A68}"/>
                </a:ext>
              </a:extLst>
            </p:cNvPr>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12099;p91">
            <a:extLst>
              <a:ext uri="{FF2B5EF4-FFF2-40B4-BE49-F238E27FC236}">
                <a16:creationId xmlns:a16="http://schemas.microsoft.com/office/drawing/2014/main" id="{D0021436-6DDB-1CFB-48DD-E45C46ABFD1E}"/>
              </a:ext>
            </a:extLst>
          </p:cNvPr>
          <p:cNvGrpSpPr/>
          <p:nvPr/>
        </p:nvGrpSpPr>
        <p:grpSpPr>
          <a:xfrm>
            <a:off x="4263564" y="1669974"/>
            <a:ext cx="582507" cy="584055"/>
            <a:chOff x="-1700225" y="2768875"/>
            <a:chExt cx="291450" cy="292225"/>
          </a:xfrm>
          <a:solidFill>
            <a:srgbClr val="6E79E4"/>
          </a:solidFill>
        </p:grpSpPr>
        <p:sp>
          <p:nvSpPr>
            <p:cNvPr id="12" name="Google Shape;12100;p91">
              <a:extLst>
                <a:ext uri="{FF2B5EF4-FFF2-40B4-BE49-F238E27FC236}">
                  <a16:creationId xmlns:a16="http://schemas.microsoft.com/office/drawing/2014/main" id="{2095BC94-A32A-3780-CCA4-3DAD0EFE9E4B}"/>
                </a:ext>
              </a:extLst>
            </p:cNvPr>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101;p91">
              <a:extLst>
                <a:ext uri="{FF2B5EF4-FFF2-40B4-BE49-F238E27FC236}">
                  <a16:creationId xmlns:a16="http://schemas.microsoft.com/office/drawing/2014/main" id="{C86B6627-EFE4-2234-61E1-218613458D97}"/>
                </a:ext>
              </a:extLst>
            </p:cNvPr>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102;p91">
              <a:extLst>
                <a:ext uri="{FF2B5EF4-FFF2-40B4-BE49-F238E27FC236}">
                  <a16:creationId xmlns:a16="http://schemas.microsoft.com/office/drawing/2014/main" id="{11A87505-2BEA-4F12-31C9-9AD5AC9E36E0}"/>
                </a:ext>
              </a:extLst>
            </p:cNvPr>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103;p91">
              <a:extLst>
                <a:ext uri="{FF2B5EF4-FFF2-40B4-BE49-F238E27FC236}">
                  <a16:creationId xmlns:a16="http://schemas.microsoft.com/office/drawing/2014/main" id="{C84EBCDB-BDD9-CEE7-7023-13120055701C}"/>
                </a:ext>
              </a:extLst>
            </p:cNvPr>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104;p91">
              <a:extLst>
                <a:ext uri="{FF2B5EF4-FFF2-40B4-BE49-F238E27FC236}">
                  <a16:creationId xmlns:a16="http://schemas.microsoft.com/office/drawing/2014/main" id="{26E80C2C-BE04-B7CC-A5DC-D5913E551319}"/>
                </a:ext>
              </a:extLst>
            </p:cNvPr>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105;p91">
              <a:extLst>
                <a:ext uri="{FF2B5EF4-FFF2-40B4-BE49-F238E27FC236}">
                  <a16:creationId xmlns:a16="http://schemas.microsoft.com/office/drawing/2014/main" id="{1F8B5FA7-0C29-0F0B-6CD2-13F1C41CC2B1}"/>
                </a:ext>
              </a:extLst>
            </p:cNvPr>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1969;p91">
            <a:extLst>
              <a:ext uri="{FF2B5EF4-FFF2-40B4-BE49-F238E27FC236}">
                <a16:creationId xmlns:a16="http://schemas.microsoft.com/office/drawing/2014/main" id="{2115E3DB-4DA7-7199-883A-5B9EA21792C2}"/>
              </a:ext>
            </a:extLst>
          </p:cNvPr>
          <p:cNvGrpSpPr/>
          <p:nvPr/>
        </p:nvGrpSpPr>
        <p:grpSpPr>
          <a:xfrm>
            <a:off x="6755641" y="1663137"/>
            <a:ext cx="582507" cy="582507"/>
            <a:chOff x="-4573475" y="2045850"/>
            <a:chExt cx="293800" cy="293800"/>
          </a:xfrm>
          <a:solidFill>
            <a:srgbClr val="6E79E4"/>
          </a:solidFill>
        </p:grpSpPr>
        <p:sp>
          <p:nvSpPr>
            <p:cNvPr id="19" name="Google Shape;11970;p91">
              <a:extLst>
                <a:ext uri="{FF2B5EF4-FFF2-40B4-BE49-F238E27FC236}">
                  <a16:creationId xmlns:a16="http://schemas.microsoft.com/office/drawing/2014/main" id="{BD4A3870-BF70-F3F2-6EE6-E2112C9CB5FF}"/>
                </a:ext>
              </a:extLst>
            </p:cNvPr>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971;p91">
              <a:extLst>
                <a:ext uri="{FF2B5EF4-FFF2-40B4-BE49-F238E27FC236}">
                  <a16:creationId xmlns:a16="http://schemas.microsoft.com/office/drawing/2014/main" id="{BE57B1F5-BB25-69F9-6C62-8C5F085ABE40}"/>
                </a:ext>
              </a:extLst>
            </p:cNvPr>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limitations</a:t>
            </a:r>
            <a:endParaRPr sz="4400" dirty="0"/>
          </a:p>
        </p:txBody>
      </p:sp>
      <p:sp>
        <p:nvSpPr>
          <p:cNvPr id="444" name="Google Shape;444;p41"/>
          <p:cNvSpPr/>
          <p:nvPr/>
        </p:nvSpPr>
        <p:spPr>
          <a:xfrm>
            <a:off x="1958925" y="1168200"/>
            <a:ext cx="52398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txBox="1">
            <a:spLocks noGrp="1"/>
          </p:cNvSpPr>
          <p:nvPr>
            <p:ph type="subTitle" idx="1"/>
          </p:nvPr>
        </p:nvSpPr>
        <p:spPr>
          <a:xfrm>
            <a:off x="2259450" y="1438284"/>
            <a:ext cx="4625100" cy="2457735"/>
          </a:xfrm>
          <a:prstGeom prst="rect">
            <a:avLst/>
          </a:prstGeom>
        </p:spPr>
        <p:txBody>
          <a:bodyPr spcFirstLastPara="1" wrap="square" lIns="91425" tIns="91425" rIns="91425" bIns="91425" anchor="t" anchorCtr="0">
            <a:noAutofit/>
          </a:bodyPr>
          <a:lstStyle/>
          <a:p>
            <a:pPr marL="285750" lvl="0" indent="-2857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Variations in environment, including lighting and background, impact gesture recognition.</a:t>
            </a:r>
          </a:p>
          <a:p>
            <a:pPr marL="285750" lvl="0" indent="-2857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Camera quality significantly influences gesture recognition accuracy.</a:t>
            </a:r>
          </a:p>
          <a:p>
            <a:pPr marL="285750" lvl="0" indent="-2857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A pause during AI model loading could be improved for a smoother user experience.</a:t>
            </a:r>
          </a:p>
          <a:p>
            <a:pPr marL="285750" lvl="0" indent="-2857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Game design, especially the behaviour of the ghosts, could be enhanced for more challenging gameplay.</a:t>
            </a:r>
          </a:p>
        </p:txBody>
      </p:sp>
      <p:cxnSp>
        <p:nvCxnSpPr>
          <p:cNvPr id="446" name="Google Shape;446;p41"/>
          <p:cNvCxnSpPr/>
          <p:nvPr/>
        </p:nvCxnSpPr>
        <p:spPr>
          <a:xfrm rot="10800000" flipH="1">
            <a:off x="3459250" y="4108786"/>
            <a:ext cx="4990500" cy="11400"/>
          </a:xfrm>
          <a:prstGeom prst="straightConnector1">
            <a:avLst/>
          </a:prstGeom>
          <a:noFill/>
          <a:ln w="19050" cap="flat" cmpd="sng">
            <a:solidFill>
              <a:schemeClr val="dk1"/>
            </a:solidFill>
            <a:prstDash val="solid"/>
            <a:round/>
            <a:headEnd type="none" w="med" len="med"/>
            <a:tailEnd type="none" w="med" len="med"/>
          </a:ln>
        </p:spPr>
      </p:cxnSp>
      <p:grpSp>
        <p:nvGrpSpPr>
          <p:cNvPr id="447" name="Google Shape;447;p41"/>
          <p:cNvGrpSpPr/>
          <p:nvPr/>
        </p:nvGrpSpPr>
        <p:grpSpPr>
          <a:xfrm>
            <a:off x="2284813" y="4059272"/>
            <a:ext cx="537556" cy="136576"/>
            <a:chOff x="2641350" y="846250"/>
            <a:chExt cx="413600" cy="105075"/>
          </a:xfrm>
        </p:grpSpPr>
        <p:sp>
          <p:nvSpPr>
            <p:cNvPr id="448" name="Google Shape;448;p4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Rectangle 461">
            <a:extLst>
              <a:ext uri="{FF2B5EF4-FFF2-40B4-BE49-F238E27FC236}">
                <a16:creationId xmlns:a16="http://schemas.microsoft.com/office/drawing/2014/main" id="{E2EB80C3-78A5-1777-A17B-10363B987E77}"/>
              </a:ext>
            </a:extLst>
          </p:cNvPr>
          <p:cNvSpPr/>
          <p:nvPr/>
        </p:nvSpPr>
        <p:spPr>
          <a:xfrm rot="2462881">
            <a:off x="8816678" y="4206240"/>
            <a:ext cx="155211" cy="12540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sp>
        <p:nvSpPr>
          <p:cNvPr id="463" name="Rectangle 462">
            <a:extLst>
              <a:ext uri="{FF2B5EF4-FFF2-40B4-BE49-F238E27FC236}">
                <a16:creationId xmlns:a16="http://schemas.microsoft.com/office/drawing/2014/main" id="{10359E6D-FC34-32E5-2175-D87A3D6DF0A6}"/>
              </a:ext>
            </a:extLst>
          </p:cNvPr>
          <p:cNvSpPr/>
          <p:nvPr/>
        </p:nvSpPr>
        <p:spPr>
          <a:xfrm rot="2462881">
            <a:off x="8475941" y="3482910"/>
            <a:ext cx="154800" cy="2260309"/>
          </a:xfrm>
          <a:prstGeom prst="rect">
            <a:avLst/>
          </a:prstGeom>
          <a:solidFill>
            <a:srgbClr val="6E79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grpSp>
        <p:nvGrpSpPr>
          <p:cNvPr id="2" name="Group 1">
            <a:extLst>
              <a:ext uri="{FF2B5EF4-FFF2-40B4-BE49-F238E27FC236}">
                <a16:creationId xmlns:a16="http://schemas.microsoft.com/office/drawing/2014/main" id="{3F2C61D2-20DC-4C0E-3432-CCF67E66D9C4}"/>
              </a:ext>
            </a:extLst>
          </p:cNvPr>
          <p:cNvGrpSpPr/>
          <p:nvPr/>
        </p:nvGrpSpPr>
        <p:grpSpPr>
          <a:xfrm>
            <a:off x="8395959" y="227013"/>
            <a:ext cx="498324" cy="662724"/>
            <a:chOff x="8447539" y="172058"/>
            <a:chExt cx="498324" cy="662724"/>
          </a:xfrm>
        </p:grpSpPr>
        <p:sp>
          <p:nvSpPr>
            <p:cNvPr id="3" name="Google Shape;1313;p63">
              <a:extLst>
                <a:ext uri="{FF2B5EF4-FFF2-40B4-BE49-F238E27FC236}">
                  <a16:creationId xmlns:a16="http://schemas.microsoft.com/office/drawing/2014/main" id="{ED149413-C45E-F4F1-C234-7AD119D68173}"/>
                </a:ext>
              </a:extLst>
            </p:cNvPr>
            <p:cNvSpPr/>
            <p:nvPr/>
          </p:nvSpPr>
          <p:spPr>
            <a:xfrm rot="5080589">
              <a:off x="8783463" y="242083"/>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14;p63">
              <a:extLst>
                <a:ext uri="{FF2B5EF4-FFF2-40B4-BE49-F238E27FC236}">
                  <a16:creationId xmlns:a16="http://schemas.microsoft.com/office/drawing/2014/main" id="{3FCA084C-FAF7-1987-FCF7-CB65D8C7AA17}"/>
                </a:ext>
              </a:extLst>
            </p:cNvPr>
            <p:cNvSpPr/>
            <p:nvPr/>
          </p:nvSpPr>
          <p:spPr>
            <a:xfrm rot="5080589">
              <a:off x="8447276" y="501120"/>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15;p63">
              <a:extLst>
                <a:ext uri="{FF2B5EF4-FFF2-40B4-BE49-F238E27FC236}">
                  <a16:creationId xmlns:a16="http://schemas.microsoft.com/office/drawing/2014/main" id="{566D5F36-A205-7131-3ABF-8091A99BF99E}"/>
                </a:ext>
              </a:extLst>
            </p:cNvPr>
            <p:cNvSpPr/>
            <p:nvPr/>
          </p:nvSpPr>
          <p:spPr>
            <a:xfrm rot="5080589">
              <a:off x="8456426" y="172295"/>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178911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37"/>
        <p:cNvGrpSpPr/>
        <p:nvPr/>
      </p:nvGrpSpPr>
      <p:grpSpPr>
        <a:xfrm>
          <a:off x="0" y="0"/>
          <a:ext cx="0" cy="0"/>
          <a:chOff x="0" y="0"/>
          <a:chExt cx="0" cy="0"/>
        </a:xfrm>
      </p:grpSpPr>
      <p:sp>
        <p:nvSpPr>
          <p:cNvPr id="1338" name="Google Shape;1338;p64"/>
          <p:cNvSpPr/>
          <p:nvPr/>
        </p:nvSpPr>
        <p:spPr>
          <a:xfrm>
            <a:off x="3188291" y="169809"/>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4"/>
          <p:cNvSpPr/>
          <p:nvPr/>
        </p:nvSpPr>
        <p:spPr>
          <a:xfrm>
            <a:off x="2517592"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4"/>
          <p:cNvSpPr/>
          <p:nvPr/>
        </p:nvSpPr>
        <p:spPr>
          <a:xfrm>
            <a:off x="2851892"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4"/>
          <p:cNvSpPr txBox="1">
            <a:spLocks noGrp="1"/>
          </p:cNvSpPr>
          <p:nvPr>
            <p:ph type="title"/>
          </p:nvPr>
        </p:nvSpPr>
        <p:spPr>
          <a:xfrm>
            <a:off x="2986874" y="2190967"/>
            <a:ext cx="5259042"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Results and Evaluation</a:t>
            </a:r>
          </a:p>
        </p:txBody>
      </p:sp>
      <p:sp>
        <p:nvSpPr>
          <p:cNvPr id="1342" name="Google Shape;1342;p64"/>
          <p:cNvSpPr txBox="1">
            <a:spLocks noGrp="1"/>
          </p:cNvSpPr>
          <p:nvPr>
            <p:ph type="title" idx="2"/>
          </p:nvPr>
        </p:nvSpPr>
        <p:spPr>
          <a:xfrm>
            <a:off x="47057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1343" name="Google Shape;1343;p64"/>
          <p:cNvSpPr txBox="1">
            <a:spLocks noGrp="1"/>
          </p:cNvSpPr>
          <p:nvPr>
            <p:ph type="subTitle" idx="1"/>
          </p:nvPr>
        </p:nvSpPr>
        <p:spPr>
          <a:xfrm>
            <a:off x="29646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600" dirty="0"/>
              <a:t>Showcasing the game's performance and design.</a:t>
            </a:r>
          </a:p>
        </p:txBody>
      </p:sp>
      <p:grpSp>
        <p:nvGrpSpPr>
          <p:cNvPr id="1344" name="Google Shape;1344;p64"/>
          <p:cNvGrpSpPr/>
          <p:nvPr/>
        </p:nvGrpSpPr>
        <p:grpSpPr>
          <a:xfrm rot="-5400000">
            <a:off x="7735238" y="1701787"/>
            <a:ext cx="537556" cy="136576"/>
            <a:chOff x="2641350" y="846250"/>
            <a:chExt cx="413600" cy="105075"/>
          </a:xfrm>
        </p:grpSpPr>
        <p:sp>
          <p:nvSpPr>
            <p:cNvPr id="1345" name="Google Shape;1345;p64"/>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4"/>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4"/>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4"/>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64"/>
          <p:cNvGrpSpPr/>
          <p:nvPr/>
        </p:nvGrpSpPr>
        <p:grpSpPr>
          <a:xfrm rot="-5400000">
            <a:off x="-453050" y="1363242"/>
            <a:ext cx="3397850" cy="187275"/>
            <a:chOff x="-3237675" y="-1132050"/>
            <a:chExt cx="3397850" cy="187275"/>
          </a:xfrm>
        </p:grpSpPr>
        <p:sp>
          <p:nvSpPr>
            <p:cNvPr id="1350" name="Google Shape;1350;p64"/>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4"/>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4"/>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4"/>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4"/>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4"/>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4"/>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4"/>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4"/>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359" name="Google Shape;1359;p64"/>
          <p:cNvCxnSpPr/>
          <p:nvPr/>
        </p:nvCxnSpPr>
        <p:spPr>
          <a:xfrm rot="10800000" flipH="1">
            <a:off x="2653975" y="3762125"/>
            <a:ext cx="5355600" cy="147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4"/>
        <p:cNvGrpSpPr/>
        <p:nvPr/>
      </p:nvGrpSpPr>
      <p:grpSpPr>
        <a:xfrm>
          <a:off x="0" y="0"/>
          <a:ext cx="0" cy="0"/>
          <a:chOff x="0" y="0"/>
          <a:chExt cx="0" cy="0"/>
        </a:xfrm>
      </p:grpSpPr>
      <p:sp>
        <p:nvSpPr>
          <p:cNvPr id="1029" name="Google Shape;1029;p58"/>
          <p:cNvSpPr txBox="1">
            <a:spLocks noGrp="1"/>
          </p:cNvSpPr>
          <p:nvPr>
            <p:ph type="title" idx="8"/>
          </p:nvPr>
        </p:nvSpPr>
        <p:spPr>
          <a:xfrm>
            <a:off x="720000" y="385553"/>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dirty="0"/>
              <a:t>M</a:t>
            </a:r>
            <a:r>
              <a:rPr lang="en" sz="4400" dirty="0"/>
              <a:t>enu page</a:t>
            </a:r>
            <a:endParaRPr sz="4400" dirty="0"/>
          </a:p>
        </p:txBody>
      </p:sp>
      <p:pic>
        <p:nvPicPr>
          <p:cNvPr id="3" name="Picture 2">
            <a:extLst>
              <a:ext uri="{FF2B5EF4-FFF2-40B4-BE49-F238E27FC236}">
                <a16:creationId xmlns:a16="http://schemas.microsoft.com/office/drawing/2014/main" id="{D9FEDE92-495D-50A1-F03A-973B001A404E}"/>
              </a:ext>
            </a:extLst>
          </p:cNvPr>
          <p:cNvPicPr>
            <a:picLocks noChangeAspect="1"/>
          </p:cNvPicPr>
          <p:nvPr/>
        </p:nvPicPr>
        <p:blipFill rotWithShape="1">
          <a:blip r:embed="rId3"/>
          <a:srcRect l="2603" t="12141" b="5474"/>
          <a:stretch/>
        </p:blipFill>
        <p:spPr>
          <a:xfrm>
            <a:off x="646769" y="1114922"/>
            <a:ext cx="7792099" cy="3707427"/>
          </a:xfrm>
          <a:prstGeom prst="rect">
            <a:avLst/>
          </a:prstGeom>
          <a:ln>
            <a:solidFill>
              <a:srgbClr val="E7E7E7"/>
            </a:solid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6"/>
        <p:cNvGrpSpPr/>
        <p:nvPr/>
      </p:nvGrpSpPr>
      <p:grpSpPr>
        <a:xfrm>
          <a:off x="0" y="0"/>
          <a:ext cx="0" cy="0"/>
          <a:chOff x="0" y="0"/>
          <a:chExt cx="0" cy="0"/>
        </a:xfrm>
      </p:grpSpPr>
      <p:sp>
        <p:nvSpPr>
          <p:cNvPr id="1167" name="Google Shape;1167;p62"/>
          <p:cNvSpPr txBox="1">
            <a:spLocks noGrp="1"/>
          </p:cNvSpPr>
          <p:nvPr>
            <p:ph type="title"/>
          </p:nvPr>
        </p:nvSpPr>
        <p:spPr>
          <a:xfrm>
            <a:off x="720000" y="378119"/>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dirty="0"/>
              <a:t>instructions</a:t>
            </a:r>
            <a:r>
              <a:rPr lang="en" sz="4400" dirty="0"/>
              <a:t> page</a:t>
            </a:r>
            <a:endParaRPr sz="4400" dirty="0"/>
          </a:p>
        </p:txBody>
      </p:sp>
      <p:grpSp>
        <p:nvGrpSpPr>
          <p:cNvPr id="1188" name="Google Shape;1188;p62"/>
          <p:cNvGrpSpPr/>
          <p:nvPr/>
        </p:nvGrpSpPr>
        <p:grpSpPr>
          <a:xfrm>
            <a:off x="-983825" y="555968"/>
            <a:ext cx="3397850" cy="187275"/>
            <a:chOff x="-3237675" y="-1132050"/>
            <a:chExt cx="3397850" cy="187275"/>
          </a:xfrm>
        </p:grpSpPr>
        <p:sp>
          <p:nvSpPr>
            <p:cNvPr id="1189" name="Google Shape;1189;p6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7FFFB765-39CA-7744-E711-E26494E0276E}"/>
              </a:ext>
            </a:extLst>
          </p:cNvPr>
          <p:cNvSpPr/>
          <p:nvPr/>
        </p:nvSpPr>
        <p:spPr>
          <a:xfrm>
            <a:off x="706050" y="4628655"/>
            <a:ext cx="7736910" cy="572700"/>
          </a:xfrm>
          <a:prstGeom prst="rect">
            <a:avLst/>
          </a:prstGeom>
          <a:solidFill>
            <a:srgbClr val="1919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pic>
        <p:nvPicPr>
          <p:cNvPr id="6" name="Picture 5">
            <a:extLst>
              <a:ext uri="{FF2B5EF4-FFF2-40B4-BE49-F238E27FC236}">
                <a16:creationId xmlns:a16="http://schemas.microsoft.com/office/drawing/2014/main" id="{0FBA13B4-F5F2-BF6F-B9FB-B2A8C0D77C9C}"/>
              </a:ext>
            </a:extLst>
          </p:cNvPr>
          <p:cNvPicPr>
            <a:picLocks noChangeAspect="1"/>
          </p:cNvPicPr>
          <p:nvPr/>
        </p:nvPicPr>
        <p:blipFill rotWithShape="1">
          <a:blip r:embed="rId3"/>
          <a:srcRect l="2637" t="12285" b="6389"/>
          <a:stretch/>
        </p:blipFill>
        <p:spPr>
          <a:xfrm>
            <a:off x="626056" y="1113939"/>
            <a:ext cx="7891887" cy="3708000"/>
          </a:xfrm>
          <a:prstGeom prst="rect">
            <a:avLst/>
          </a:prstGeom>
          <a:ln>
            <a:solidFill>
              <a:srgbClr val="E7E7E7"/>
            </a:solid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73"/>
        <p:cNvGrpSpPr/>
        <p:nvPr/>
      </p:nvGrpSpPr>
      <p:grpSpPr>
        <a:xfrm>
          <a:off x="0" y="0"/>
          <a:ext cx="0" cy="0"/>
          <a:chOff x="0" y="0"/>
          <a:chExt cx="0" cy="0"/>
        </a:xfrm>
      </p:grpSpPr>
      <p:sp>
        <p:nvSpPr>
          <p:cNvPr id="1374" name="Google Shape;1374;p66"/>
          <p:cNvSpPr txBox="1">
            <a:spLocks noGrp="1"/>
          </p:cNvSpPr>
          <p:nvPr>
            <p:ph type="title"/>
          </p:nvPr>
        </p:nvSpPr>
        <p:spPr>
          <a:xfrm>
            <a:off x="720000" y="422723"/>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Game page</a:t>
            </a:r>
            <a:endParaRPr sz="4400" dirty="0"/>
          </a:p>
        </p:txBody>
      </p:sp>
      <p:grpSp>
        <p:nvGrpSpPr>
          <p:cNvPr id="1408" name="Google Shape;1408;p66"/>
          <p:cNvGrpSpPr/>
          <p:nvPr/>
        </p:nvGrpSpPr>
        <p:grpSpPr>
          <a:xfrm rot="10800000">
            <a:off x="-466752" y="434375"/>
            <a:ext cx="1550073" cy="548628"/>
            <a:chOff x="2758075" y="846250"/>
            <a:chExt cx="296875" cy="105075"/>
          </a:xfrm>
        </p:grpSpPr>
        <p:sp>
          <p:nvSpPr>
            <p:cNvPr id="1409" name="Google Shape;1409;p66"/>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6"/>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6"/>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8E862943-B963-18DD-691C-4A85B33B027F}"/>
              </a:ext>
            </a:extLst>
          </p:cNvPr>
          <p:cNvPicPr>
            <a:picLocks noChangeAspect="1"/>
          </p:cNvPicPr>
          <p:nvPr/>
        </p:nvPicPr>
        <p:blipFill rotWithShape="1">
          <a:blip r:embed="rId3"/>
          <a:srcRect l="2520" t="12430" b="5475"/>
          <a:stretch/>
        </p:blipFill>
        <p:spPr>
          <a:xfrm>
            <a:off x="658363" y="1115124"/>
            <a:ext cx="7827273" cy="3708000"/>
          </a:xfrm>
          <a:prstGeom prst="rect">
            <a:avLst/>
          </a:prstGeom>
          <a:ln>
            <a:solidFill>
              <a:srgbClr val="E7E7E7"/>
            </a:solidFill>
          </a:ln>
          <a:effectLst>
            <a:outerShdw blurRad="50800" dist="38100" dir="2700000" algn="tl" rotWithShape="0">
              <a:prstClr val="black">
                <a:alpha val="40000"/>
              </a:prstClr>
            </a:outerShdw>
          </a:effec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01"/>
        <p:cNvGrpSpPr/>
        <p:nvPr/>
      </p:nvGrpSpPr>
      <p:grpSpPr>
        <a:xfrm>
          <a:off x="0" y="0"/>
          <a:ext cx="0" cy="0"/>
          <a:chOff x="0" y="0"/>
          <a:chExt cx="0" cy="0"/>
        </a:xfrm>
      </p:grpSpPr>
      <p:sp>
        <p:nvSpPr>
          <p:cNvPr id="1202" name="Google Shape;1202;p63"/>
          <p:cNvSpPr txBox="1">
            <a:spLocks noGrp="1"/>
          </p:cNvSpPr>
          <p:nvPr>
            <p:ph type="title"/>
          </p:nvPr>
        </p:nvSpPr>
        <p:spPr>
          <a:xfrm>
            <a:off x="720000" y="264997"/>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dirty="0"/>
              <a:t>V</a:t>
            </a:r>
            <a:r>
              <a:rPr lang="en" sz="4400" dirty="0"/>
              <a:t>ideo gameplay</a:t>
            </a:r>
            <a:endParaRPr sz="4400" dirty="0"/>
          </a:p>
        </p:txBody>
      </p:sp>
      <p:grpSp>
        <p:nvGrpSpPr>
          <p:cNvPr id="1320" name="Google Shape;1320;p63"/>
          <p:cNvGrpSpPr/>
          <p:nvPr/>
        </p:nvGrpSpPr>
        <p:grpSpPr>
          <a:xfrm>
            <a:off x="1865981" y="402772"/>
            <a:ext cx="772605" cy="196301"/>
            <a:chOff x="2641350" y="846250"/>
            <a:chExt cx="413600" cy="105075"/>
          </a:xfrm>
        </p:grpSpPr>
        <p:sp>
          <p:nvSpPr>
            <p:cNvPr id="1321" name="Google Shape;1321;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 name="Google Shape;1325;p63"/>
          <p:cNvGrpSpPr/>
          <p:nvPr/>
        </p:nvGrpSpPr>
        <p:grpSpPr>
          <a:xfrm rot="10800000">
            <a:off x="6477011" y="402772"/>
            <a:ext cx="772605" cy="196301"/>
            <a:chOff x="2641350" y="846250"/>
            <a:chExt cx="413600" cy="105075"/>
          </a:xfrm>
        </p:grpSpPr>
        <p:sp>
          <p:nvSpPr>
            <p:cNvPr id="1326" name="Google Shape;1326;p6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 name="Rectangle 5">
            <a:extLst>
              <a:ext uri="{FF2B5EF4-FFF2-40B4-BE49-F238E27FC236}">
                <a16:creationId xmlns:a16="http://schemas.microsoft.com/office/drawing/2014/main" id="{688CAA20-A51A-6F07-ECF2-9E106D5A6AD1}"/>
              </a:ext>
            </a:extLst>
          </p:cNvPr>
          <p:cNvSpPr/>
          <p:nvPr/>
        </p:nvSpPr>
        <p:spPr>
          <a:xfrm>
            <a:off x="-99060" y="837697"/>
            <a:ext cx="9494520" cy="4363658"/>
          </a:xfrm>
          <a:prstGeom prst="rect">
            <a:avLst/>
          </a:prstGeom>
          <a:solidFill>
            <a:srgbClr val="19191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pic>
        <p:nvPicPr>
          <p:cNvPr id="2" name="Presentation">
            <a:hlinkClick r:id="" action="ppaction://media"/>
            <a:extLst>
              <a:ext uri="{FF2B5EF4-FFF2-40B4-BE49-F238E27FC236}">
                <a16:creationId xmlns:a16="http://schemas.microsoft.com/office/drawing/2014/main" id="{B2887C79-805E-01F8-FC47-94E8D41926F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89152" y="1047951"/>
            <a:ext cx="6365696" cy="358070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0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415"/>
        <p:cNvGrpSpPr/>
        <p:nvPr/>
      </p:nvGrpSpPr>
      <p:grpSpPr>
        <a:xfrm>
          <a:off x="0" y="0"/>
          <a:ext cx="0" cy="0"/>
          <a:chOff x="0" y="0"/>
          <a:chExt cx="0" cy="0"/>
        </a:xfrm>
      </p:grpSpPr>
      <p:sp>
        <p:nvSpPr>
          <p:cNvPr id="1416" name="Google Shape;1416;p67"/>
          <p:cNvSpPr/>
          <p:nvPr/>
        </p:nvSpPr>
        <p:spPr>
          <a:xfrm>
            <a:off x="1441200" y="0"/>
            <a:ext cx="6261600" cy="4608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1782000" y="-2"/>
            <a:ext cx="5580000" cy="427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418" name="Google Shape;1418;p67"/>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conclusion</a:t>
            </a:r>
            <a:endParaRPr dirty="0"/>
          </a:p>
        </p:txBody>
      </p:sp>
      <p:sp>
        <p:nvSpPr>
          <p:cNvPr id="1419" name="Google Shape;1419;p67"/>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1420" name="Google Shape;1420;p67"/>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1400" dirty="0"/>
              <a:t>Reflecting on insights gained and the project's impact.</a:t>
            </a:r>
          </a:p>
        </p:txBody>
      </p:sp>
      <p:cxnSp>
        <p:nvCxnSpPr>
          <p:cNvPr id="1421" name="Google Shape;1421;p67"/>
          <p:cNvCxnSpPr/>
          <p:nvPr/>
        </p:nvCxnSpPr>
        <p:spPr>
          <a:xfrm rot="10800000" flipH="1">
            <a:off x="2195400" y="3776859"/>
            <a:ext cx="5448900" cy="8100"/>
          </a:xfrm>
          <a:prstGeom prst="straightConnector1">
            <a:avLst/>
          </a:prstGeom>
          <a:noFill/>
          <a:ln w="19050" cap="flat" cmpd="sng">
            <a:solidFill>
              <a:schemeClr val="dk1"/>
            </a:solidFill>
            <a:prstDash val="solid"/>
            <a:round/>
            <a:headEnd type="none" w="med" len="med"/>
            <a:tailEnd type="none" w="med" len="med"/>
          </a:ln>
        </p:spPr>
      </p:cxnSp>
      <p:sp>
        <p:nvSpPr>
          <p:cNvPr id="1422" name="Google Shape;1422;p67"/>
          <p:cNvSpPr/>
          <p:nvPr/>
        </p:nvSpPr>
        <p:spPr>
          <a:xfrm>
            <a:off x="5674116" y="350775"/>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3" name="Google Shape;1423;p67"/>
          <p:cNvGrpSpPr/>
          <p:nvPr/>
        </p:nvGrpSpPr>
        <p:grpSpPr>
          <a:xfrm rot="-5400000">
            <a:off x="5093559" y="-281718"/>
            <a:ext cx="2159530" cy="548628"/>
            <a:chOff x="2641350" y="846250"/>
            <a:chExt cx="413600" cy="105075"/>
          </a:xfrm>
        </p:grpSpPr>
        <p:sp>
          <p:nvSpPr>
            <p:cNvPr id="1424" name="Google Shape;1424;p67"/>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06"/>
        <p:cNvGrpSpPr/>
        <p:nvPr/>
      </p:nvGrpSpPr>
      <p:grpSpPr>
        <a:xfrm>
          <a:off x="0" y="0"/>
          <a:ext cx="0" cy="0"/>
          <a:chOff x="0" y="0"/>
          <a:chExt cx="0" cy="0"/>
        </a:xfrm>
      </p:grpSpPr>
      <p:sp>
        <p:nvSpPr>
          <p:cNvPr id="407" name="Google Shape;407;p40"/>
          <p:cNvSpPr/>
          <p:nvPr/>
        </p:nvSpPr>
        <p:spPr>
          <a:xfrm>
            <a:off x="6037030"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8" name="Google Shape;408;p40"/>
          <p:cNvSpPr/>
          <p:nvPr/>
        </p:nvSpPr>
        <p:spPr>
          <a:xfrm>
            <a:off x="6037192"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3336004"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0"/>
          <p:cNvSpPr/>
          <p:nvPr/>
        </p:nvSpPr>
        <p:spPr>
          <a:xfrm>
            <a:off x="3336167"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0"/>
          <p:cNvSpPr/>
          <p:nvPr/>
        </p:nvSpPr>
        <p:spPr>
          <a:xfrm>
            <a:off x="623637" y="29227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0"/>
          <p:cNvSpPr/>
          <p:nvPr/>
        </p:nvSpPr>
        <p:spPr>
          <a:xfrm>
            <a:off x="623800" y="1059641"/>
            <a:ext cx="2495100" cy="179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13" name="Google Shape;413;p40"/>
          <p:cNvSpPr txBox="1">
            <a:spLocks noGrp="1"/>
          </p:cNvSpPr>
          <p:nvPr>
            <p:ph type="subTitle" idx="1"/>
          </p:nvPr>
        </p:nvSpPr>
        <p:spPr>
          <a:xfrm>
            <a:off x="720000" y="2229833"/>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dirty="0"/>
              <a:t>Brief introduction for the Gesture Controlled Game.</a:t>
            </a:r>
            <a:endParaRPr sz="1200" dirty="0"/>
          </a:p>
        </p:txBody>
      </p:sp>
      <p:sp>
        <p:nvSpPr>
          <p:cNvPr id="414" name="Google Shape;414;p40"/>
          <p:cNvSpPr txBox="1">
            <a:spLocks noGrp="1"/>
          </p:cNvSpPr>
          <p:nvPr>
            <p:ph type="title"/>
          </p:nvPr>
        </p:nvSpPr>
        <p:spPr>
          <a:xfrm>
            <a:off x="720000" y="1589792"/>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Introduction</a:t>
            </a:r>
            <a:endParaRPr dirty="0"/>
          </a:p>
        </p:txBody>
      </p:sp>
      <p:sp>
        <p:nvSpPr>
          <p:cNvPr id="415" name="Google Shape;415;p40"/>
          <p:cNvSpPr txBox="1">
            <a:spLocks noGrp="1"/>
          </p:cNvSpPr>
          <p:nvPr>
            <p:ph type="title" idx="2"/>
          </p:nvPr>
        </p:nvSpPr>
        <p:spPr>
          <a:xfrm>
            <a:off x="720000" y="1158483"/>
            <a:ext cx="9246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416" name="Google Shape;416;p40"/>
          <p:cNvSpPr txBox="1">
            <a:spLocks noGrp="1"/>
          </p:cNvSpPr>
          <p:nvPr>
            <p:ph type="title" idx="3"/>
          </p:nvPr>
        </p:nvSpPr>
        <p:spPr>
          <a:xfrm>
            <a:off x="3403800" y="1589800"/>
            <a:ext cx="2336400" cy="72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Tools used</a:t>
            </a:r>
            <a:endParaRPr dirty="0"/>
          </a:p>
        </p:txBody>
      </p:sp>
      <p:sp>
        <p:nvSpPr>
          <p:cNvPr id="417" name="Google Shape;417;p40"/>
          <p:cNvSpPr txBox="1">
            <a:spLocks noGrp="1"/>
          </p:cNvSpPr>
          <p:nvPr>
            <p:ph type="title" idx="4"/>
          </p:nvPr>
        </p:nvSpPr>
        <p:spPr>
          <a:xfrm>
            <a:off x="34038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418" name="Google Shape;418;p40"/>
          <p:cNvSpPr txBox="1">
            <a:spLocks noGrp="1"/>
          </p:cNvSpPr>
          <p:nvPr>
            <p:ph type="subTitle" idx="5"/>
          </p:nvPr>
        </p:nvSpPr>
        <p:spPr>
          <a:xfrm>
            <a:off x="3403800" y="2229833"/>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Highlighting the tools used for the project.</a:t>
            </a:r>
          </a:p>
        </p:txBody>
      </p:sp>
      <p:sp>
        <p:nvSpPr>
          <p:cNvPr id="419" name="Google Shape;419;p40"/>
          <p:cNvSpPr txBox="1">
            <a:spLocks noGrp="1"/>
          </p:cNvSpPr>
          <p:nvPr>
            <p:ph type="title" idx="6"/>
          </p:nvPr>
        </p:nvSpPr>
        <p:spPr>
          <a:xfrm>
            <a:off x="6087600" y="1589792"/>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Implementation</a:t>
            </a:r>
            <a:endParaRPr dirty="0"/>
          </a:p>
        </p:txBody>
      </p:sp>
      <p:sp>
        <p:nvSpPr>
          <p:cNvPr id="420" name="Google Shape;420;p40"/>
          <p:cNvSpPr txBox="1">
            <a:spLocks noGrp="1"/>
          </p:cNvSpPr>
          <p:nvPr>
            <p:ph type="title" idx="7"/>
          </p:nvPr>
        </p:nvSpPr>
        <p:spPr>
          <a:xfrm>
            <a:off x="6087600" y="1158483"/>
            <a:ext cx="923400" cy="412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421" name="Google Shape;421;p40"/>
          <p:cNvSpPr txBox="1">
            <a:spLocks noGrp="1"/>
          </p:cNvSpPr>
          <p:nvPr>
            <p:ph type="subTitle" idx="8"/>
          </p:nvPr>
        </p:nvSpPr>
        <p:spPr>
          <a:xfrm>
            <a:off x="6087600" y="2229832"/>
            <a:ext cx="2432600" cy="5719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Walking through the creation of the AI-enhanced game.</a:t>
            </a:r>
            <a:endParaRPr sz="1200" dirty="0"/>
          </a:p>
        </p:txBody>
      </p:sp>
      <p:sp>
        <p:nvSpPr>
          <p:cNvPr id="422" name="Google Shape;422;p40"/>
          <p:cNvSpPr txBox="1">
            <a:spLocks noGrp="1"/>
          </p:cNvSpPr>
          <p:nvPr>
            <p:ph type="title" idx="9"/>
          </p:nvPr>
        </p:nvSpPr>
        <p:spPr>
          <a:xfrm>
            <a:off x="720000" y="3444050"/>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2"/>
                </a:solidFill>
              </a:rPr>
              <a:t>Challenges Faced</a:t>
            </a:r>
            <a:endParaRPr dirty="0">
              <a:solidFill>
                <a:schemeClr val="accent2"/>
              </a:solidFill>
            </a:endParaRPr>
          </a:p>
        </p:txBody>
      </p:sp>
      <p:sp>
        <p:nvSpPr>
          <p:cNvPr id="423" name="Google Shape;423;p40"/>
          <p:cNvSpPr txBox="1">
            <a:spLocks noGrp="1"/>
          </p:cNvSpPr>
          <p:nvPr>
            <p:ph type="title" idx="13"/>
          </p:nvPr>
        </p:nvSpPr>
        <p:spPr>
          <a:xfrm>
            <a:off x="7200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424" name="Google Shape;424;p40"/>
          <p:cNvSpPr txBox="1">
            <a:spLocks noGrp="1"/>
          </p:cNvSpPr>
          <p:nvPr>
            <p:ph type="subTitle" idx="14"/>
          </p:nvPr>
        </p:nvSpPr>
        <p:spPr>
          <a:xfrm>
            <a:off x="720000" y="4084092"/>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Sharing the hurdles that were encountered.</a:t>
            </a:r>
            <a:endParaRPr sz="1200" dirty="0"/>
          </a:p>
        </p:txBody>
      </p:sp>
      <p:sp>
        <p:nvSpPr>
          <p:cNvPr id="425" name="Google Shape;425;p40"/>
          <p:cNvSpPr txBox="1">
            <a:spLocks noGrp="1"/>
          </p:cNvSpPr>
          <p:nvPr>
            <p:ph type="title" idx="15"/>
          </p:nvPr>
        </p:nvSpPr>
        <p:spPr>
          <a:xfrm>
            <a:off x="3403800" y="3444050"/>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2"/>
                </a:solidFill>
              </a:rPr>
              <a:t>Results and Evaluation</a:t>
            </a:r>
            <a:endParaRPr dirty="0">
              <a:solidFill>
                <a:schemeClr val="accent2"/>
              </a:solidFill>
            </a:endParaRPr>
          </a:p>
        </p:txBody>
      </p:sp>
      <p:sp>
        <p:nvSpPr>
          <p:cNvPr id="426" name="Google Shape;426;p40"/>
          <p:cNvSpPr txBox="1">
            <a:spLocks noGrp="1"/>
          </p:cNvSpPr>
          <p:nvPr>
            <p:ph type="title" idx="16"/>
          </p:nvPr>
        </p:nvSpPr>
        <p:spPr>
          <a:xfrm>
            <a:off x="34038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05.</a:t>
            </a:r>
            <a:endParaRPr/>
          </a:p>
        </p:txBody>
      </p:sp>
      <p:sp>
        <p:nvSpPr>
          <p:cNvPr id="427" name="Google Shape;427;p40"/>
          <p:cNvSpPr txBox="1">
            <a:spLocks noGrp="1"/>
          </p:cNvSpPr>
          <p:nvPr>
            <p:ph type="subTitle" idx="17"/>
          </p:nvPr>
        </p:nvSpPr>
        <p:spPr>
          <a:xfrm>
            <a:off x="3403800" y="4084092"/>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Showcasing the game's performance and design.</a:t>
            </a:r>
            <a:endParaRPr sz="1200" dirty="0"/>
          </a:p>
        </p:txBody>
      </p:sp>
      <p:sp>
        <p:nvSpPr>
          <p:cNvPr id="428" name="Google Shape;428;p40"/>
          <p:cNvSpPr txBox="1">
            <a:spLocks noGrp="1"/>
          </p:cNvSpPr>
          <p:nvPr>
            <p:ph type="title" idx="18"/>
          </p:nvPr>
        </p:nvSpPr>
        <p:spPr>
          <a:xfrm>
            <a:off x="6087600" y="3475699"/>
            <a:ext cx="2336400" cy="72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solidFill>
                  <a:schemeClr val="accent2"/>
                </a:solidFill>
              </a:rPr>
              <a:t>Conclusion</a:t>
            </a:r>
            <a:endParaRPr dirty="0">
              <a:solidFill>
                <a:schemeClr val="accent2"/>
              </a:solidFill>
            </a:endParaRPr>
          </a:p>
        </p:txBody>
      </p:sp>
      <p:sp>
        <p:nvSpPr>
          <p:cNvPr id="429" name="Google Shape;429;p40"/>
          <p:cNvSpPr txBox="1">
            <a:spLocks noGrp="1"/>
          </p:cNvSpPr>
          <p:nvPr>
            <p:ph type="title" idx="19"/>
          </p:nvPr>
        </p:nvSpPr>
        <p:spPr>
          <a:xfrm>
            <a:off x="6087600" y="3012741"/>
            <a:ext cx="923400" cy="411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430" name="Google Shape;430;p40"/>
          <p:cNvSpPr txBox="1">
            <a:spLocks noGrp="1"/>
          </p:cNvSpPr>
          <p:nvPr>
            <p:ph type="subTitle" idx="20"/>
          </p:nvPr>
        </p:nvSpPr>
        <p:spPr>
          <a:xfrm>
            <a:off x="6087600" y="4115508"/>
            <a:ext cx="23364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200" dirty="0"/>
              <a:t>Reflecting on insights gained and the project's impact.</a:t>
            </a:r>
            <a:endParaRPr sz="1200" dirty="0"/>
          </a:p>
        </p:txBody>
      </p:sp>
      <p:sp>
        <p:nvSpPr>
          <p:cNvPr id="431" name="Google Shape;431;p40"/>
          <p:cNvSpPr txBox="1">
            <a:spLocks noGrp="1"/>
          </p:cNvSpPr>
          <p:nvPr>
            <p:ph type="title" idx="21"/>
          </p:nvPr>
        </p:nvSpPr>
        <p:spPr>
          <a:xfrm>
            <a:off x="720000" y="288273"/>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OVERVIEW</a:t>
            </a:r>
            <a:endParaRPr sz="4400" dirty="0"/>
          </a:p>
        </p:txBody>
      </p:sp>
      <p:sp>
        <p:nvSpPr>
          <p:cNvPr id="432" name="Google Shape;432;p40"/>
          <p:cNvSpPr/>
          <p:nvPr/>
        </p:nvSpPr>
        <p:spPr>
          <a:xfrm>
            <a:off x="8262473" y="1570679"/>
            <a:ext cx="549900" cy="5499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1402060" y="500977"/>
            <a:ext cx="796500" cy="796500"/>
          </a:xfrm>
          <a:prstGeom prst="ellipse">
            <a:avLst/>
          </a:prstGeom>
          <a:solidFill>
            <a:srgbClr val="6E79E4">
              <a:alpha val="35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 name="Google Shape;434;p40"/>
          <p:cNvGrpSpPr/>
          <p:nvPr/>
        </p:nvGrpSpPr>
        <p:grpSpPr>
          <a:xfrm rot="10800000">
            <a:off x="1186863" y="823412"/>
            <a:ext cx="537556" cy="136576"/>
            <a:chOff x="2641350" y="846250"/>
            <a:chExt cx="413600" cy="105075"/>
          </a:xfrm>
        </p:grpSpPr>
        <p:sp>
          <p:nvSpPr>
            <p:cNvPr id="435" name="Google Shape;435;p40"/>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1527;p89">
            <a:extLst>
              <a:ext uri="{FF2B5EF4-FFF2-40B4-BE49-F238E27FC236}">
                <a16:creationId xmlns:a16="http://schemas.microsoft.com/office/drawing/2014/main" id="{EA9A895D-7312-571E-2FAF-0F99E27BF6B0}"/>
              </a:ext>
            </a:extLst>
          </p:cNvPr>
          <p:cNvGrpSpPr/>
          <p:nvPr/>
        </p:nvGrpSpPr>
        <p:grpSpPr>
          <a:xfrm>
            <a:off x="5396769" y="2987705"/>
            <a:ext cx="358199" cy="272648"/>
            <a:chOff x="-47527350" y="2747625"/>
            <a:chExt cx="300100" cy="228425"/>
          </a:xfrm>
        </p:grpSpPr>
        <p:sp>
          <p:nvSpPr>
            <p:cNvPr id="3" name="Google Shape;11528;p89">
              <a:extLst>
                <a:ext uri="{FF2B5EF4-FFF2-40B4-BE49-F238E27FC236}">
                  <a16:creationId xmlns:a16="http://schemas.microsoft.com/office/drawing/2014/main" id="{CCF19085-1292-971E-764D-8B50E1298560}"/>
                </a:ext>
              </a:extLst>
            </p:cNvPr>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 name="Google Shape;11529;p89">
              <a:extLst>
                <a:ext uri="{FF2B5EF4-FFF2-40B4-BE49-F238E27FC236}">
                  <a16:creationId xmlns:a16="http://schemas.microsoft.com/office/drawing/2014/main" id="{445442D0-BBB7-8408-82F6-C1F7CB061B5F}"/>
                </a:ext>
              </a:extLst>
            </p:cNvPr>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1530;p89">
              <a:extLst>
                <a:ext uri="{FF2B5EF4-FFF2-40B4-BE49-F238E27FC236}">
                  <a16:creationId xmlns:a16="http://schemas.microsoft.com/office/drawing/2014/main" id="{CED19D10-4CF8-6EAD-93DA-1AC97CA8B712}"/>
                </a:ext>
              </a:extLst>
            </p:cNvPr>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1531;p89">
              <a:extLst>
                <a:ext uri="{FF2B5EF4-FFF2-40B4-BE49-F238E27FC236}">
                  <a16:creationId xmlns:a16="http://schemas.microsoft.com/office/drawing/2014/main" id="{8F389F7A-2BDB-CACF-C565-48748847327E}"/>
                </a:ext>
              </a:extLst>
            </p:cNvPr>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1532;p89">
              <a:extLst>
                <a:ext uri="{FF2B5EF4-FFF2-40B4-BE49-F238E27FC236}">
                  <a16:creationId xmlns:a16="http://schemas.microsoft.com/office/drawing/2014/main" id="{F4233232-239A-E12E-5F40-A7A3E314A8B0}"/>
                </a:ext>
              </a:extLst>
            </p:cNvPr>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533;p89">
              <a:extLst>
                <a:ext uri="{FF2B5EF4-FFF2-40B4-BE49-F238E27FC236}">
                  <a16:creationId xmlns:a16="http://schemas.microsoft.com/office/drawing/2014/main" id="{676CC204-A6AF-78B2-E14E-558CF228B6F2}"/>
                </a:ext>
              </a:extLst>
            </p:cNvPr>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2073;p91">
            <a:extLst>
              <a:ext uri="{FF2B5EF4-FFF2-40B4-BE49-F238E27FC236}">
                <a16:creationId xmlns:a16="http://schemas.microsoft.com/office/drawing/2014/main" id="{8F0259BA-B7DB-B4C1-ADE0-6365E499AFBB}"/>
              </a:ext>
            </a:extLst>
          </p:cNvPr>
          <p:cNvSpPr/>
          <p:nvPr/>
        </p:nvSpPr>
        <p:spPr>
          <a:xfrm>
            <a:off x="8136027" y="2969754"/>
            <a:ext cx="350272" cy="322245"/>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0" name="Google Shape;12075;p91">
            <a:extLst>
              <a:ext uri="{FF2B5EF4-FFF2-40B4-BE49-F238E27FC236}">
                <a16:creationId xmlns:a16="http://schemas.microsoft.com/office/drawing/2014/main" id="{C0E94F1D-7613-86BB-AF87-94C500E45447}"/>
              </a:ext>
            </a:extLst>
          </p:cNvPr>
          <p:cNvGrpSpPr/>
          <p:nvPr/>
        </p:nvGrpSpPr>
        <p:grpSpPr>
          <a:xfrm>
            <a:off x="2808073" y="1105784"/>
            <a:ext cx="255472" cy="331659"/>
            <a:chOff x="-3462150" y="2046625"/>
            <a:chExt cx="224500" cy="291450"/>
          </a:xfrm>
        </p:grpSpPr>
        <p:sp>
          <p:nvSpPr>
            <p:cNvPr id="11" name="Google Shape;12076;p91">
              <a:extLst>
                <a:ext uri="{FF2B5EF4-FFF2-40B4-BE49-F238E27FC236}">
                  <a16:creationId xmlns:a16="http://schemas.microsoft.com/office/drawing/2014/main" id="{FC31C01C-71F4-E888-AE48-754A6C9C0337}"/>
                </a:ext>
              </a:extLst>
            </p:cNvPr>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077;p91">
              <a:extLst>
                <a:ext uri="{FF2B5EF4-FFF2-40B4-BE49-F238E27FC236}">
                  <a16:creationId xmlns:a16="http://schemas.microsoft.com/office/drawing/2014/main" id="{E42F6A96-B4E5-7A08-BC73-0D89641A7E63}"/>
                </a:ext>
              </a:extLst>
            </p:cNvPr>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078;p91">
              <a:extLst>
                <a:ext uri="{FF2B5EF4-FFF2-40B4-BE49-F238E27FC236}">
                  <a16:creationId xmlns:a16="http://schemas.microsoft.com/office/drawing/2014/main" id="{3E42D3A9-325A-562A-B7E0-C45FA56CCDCE}"/>
                </a:ext>
              </a:extLst>
            </p:cNvPr>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2079;p91">
              <a:extLst>
                <a:ext uri="{FF2B5EF4-FFF2-40B4-BE49-F238E27FC236}">
                  <a16:creationId xmlns:a16="http://schemas.microsoft.com/office/drawing/2014/main" id="{8CB95F02-3236-84FD-2B77-5303D51FC9E1}"/>
                </a:ext>
              </a:extLst>
            </p:cNvPr>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2080;p91">
              <a:extLst>
                <a:ext uri="{FF2B5EF4-FFF2-40B4-BE49-F238E27FC236}">
                  <a16:creationId xmlns:a16="http://schemas.microsoft.com/office/drawing/2014/main" id="{C7581F4D-71F3-00F8-EB7C-DD46B9E17A24}"/>
                </a:ext>
              </a:extLst>
            </p:cNvPr>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081;p91">
              <a:extLst>
                <a:ext uri="{FF2B5EF4-FFF2-40B4-BE49-F238E27FC236}">
                  <a16:creationId xmlns:a16="http://schemas.microsoft.com/office/drawing/2014/main" id="{A3526CC7-6BAB-9768-94C1-BC5087EDC0E8}"/>
                </a:ext>
              </a:extLst>
            </p:cNvPr>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082;p91">
              <a:extLst>
                <a:ext uri="{FF2B5EF4-FFF2-40B4-BE49-F238E27FC236}">
                  <a16:creationId xmlns:a16="http://schemas.microsoft.com/office/drawing/2014/main" id="{609CBC2E-020C-5140-D29A-75C05B35494A}"/>
                </a:ext>
              </a:extLst>
            </p:cNvPr>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1457;p89">
            <a:extLst>
              <a:ext uri="{FF2B5EF4-FFF2-40B4-BE49-F238E27FC236}">
                <a16:creationId xmlns:a16="http://schemas.microsoft.com/office/drawing/2014/main" id="{301F2ECF-7394-C2F5-DBD1-D91E82CABD61}"/>
              </a:ext>
            </a:extLst>
          </p:cNvPr>
          <p:cNvGrpSpPr/>
          <p:nvPr/>
        </p:nvGrpSpPr>
        <p:grpSpPr>
          <a:xfrm>
            <a:off x="2766421" y="2977433"/>
            <a:ext cx="290081" cy="339135"/>
            <a:chOff x="-48237000" y="2342650"/>
            <a:chExt cx="256800" cy="300225"/>
          </a:xfrm>
        </p:grpSpPr>
        <p:sp>
          <p:nvSpPr>
            <p:cNvPr id="19" name="Google Shape;11458;p89">
              <a:extLst>
                <a:ext uri="{FF2B5EF4-FFF2-40B4-BE49-F238E27FC236}">
                  <a16:creationId xmlns:a16="http://schemas.microsoft.com/office/drawing/2014/main" id="{672CC6F6-69CE-C6B3-05C7-B375087E4941}"/>
                </a:ext>
              </a:extLst>
            </p:cNvPr>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459;p89">
              <a:extLst>
                <a:ext uri="{FF2B5EF4-FFF2-40B4-BE49-F238E27FC236}">
                  <a16:creationId xmlns:a16="http://schemas.microsoft.com/office/drawing/2014/main" id="{B9251FDC-9F38-F36D-6A36-24FFB5237A4F}"/>
                </a:ext>
              </a:extLst>
            </p:cNvPr>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1460;p89">
              <a:extLst>
                <a:ext uri="{FF2B5EF4-FFF2-40B4-BE49-F238E27FC236}">
                  <a16:creationId xmlns:a16="http://schemas.microsoft.com/office/drawing/2014/main" id="{7D2F8265-5EAA-2FBA-9BE1-17D5622F670F}"/>
                </a:ext>
              </a:extLst>
            </p:cNvPr>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11535;p89">
            <a:extLst>
              <a:ext uri="{FF2B5EF4-FFF2-40B4-BE49-F238E27FC236}">
                <a16:creationId xmlns:a16="http://schemas.microsoft.com/office/drawing/2014/main" id="{2B7E5C1B-DCB1-B1F4-E7DA-4C0A4A9D341E}"/>
              </a:ext>
            </a:extLst>
          </p:cNvPr>
          <p:cNvGrpSpPr/>
          <p:nvPr/>
        </p:nvGrpSpPr>
        <p:grpSpPr>
          <a:xfrm>
            <a:off x="8173787" y="1139713"/>
            <a:ext cx="298965" cy="262855"/>
            <a:chOff x="-45664625" y="2352225"/>
            <a:chExt cx="300125" cy="263875"/>
          </a:xfrm>
        </p:grpSpPr>
        <p:sp>
          <p:nvSpPr>
            <p:cNvPr id="23" name="Google Shape;11536;p89">
              <a:extLst>
                <a:ext uri="{FF2B5EF4-FFF2-40B4-BE49-F238E27FC236}">
                  <a16:creationId xmlns:a16="http://schemas.microsoft.com/office/drawing/2014/main" id="{9D8122EE-D0D6-A608-847B-CA8603B2E485}"/>
                </a:ext>
              </a:extLst>
            </p:cNvPr>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1537;p89">
              <a:extLst>
                <a:ext uri="{FF2B5EF4-FFF2-40B4-BE49-F238E27FC236}">
                  <a16:creationId xmlns:a16="http://schemas.microsoft.com/office/drawing/2014/main" id="{38448282-0A59-EC28-1E32-B36B8F11ECA6}"/>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1538;p89">
              <a:extLst>
                <a:ext uri="{FF2B5EF4-FFF2-40B4-BE49-F238E27FC236}">
                  <a16:creationId xmlns:a16="http://schemas.microsoft.com/office/drawing/2014/main" id="{6460E398-82F4-E28C-6316-8AFA79B581D7}"/>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1539;p89">
              <a:extLst>
                <a:ext uri="{FF2B5EF4-FFF2-40B4-BE49-F238E27FC236}">
                  <a16:creationId xmlns:a16="http://schemas.microsoft.com/office/drawing/2014/main" id="{DC8DA395-E98B-8148-E225-47CE9595521C}"/>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1540;p89">
              <a:extLst>
                <a:ext uri="{FF2B5EF4-FFF2-40B4-BE49-F238E27FC236}">
                  <a16:creationId xmlns:a16="http://schemas.microsoft.com/office/drawing/2014/main" id="{F752DE42-623F-16F5-EBE7-16C952DC429E}"/>
                </a:ext>
              </a:extLst>
            </p:cNvPr>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41;p89">
              <a:extLst>
                <a:ext uri="{FF2B5EF4-FFF2-40B4-BE49-F238E27FC236}">
                  <a16:creationId xmlns:a16="http://schemas.microsoft.com/office/drawing/2014/main" id="{39024724-E90F-BDD2-3863-AD7FBC80369C}"/>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42;p89">
              <a:extLst>
                <a:ext uri="{FF2B5EF4-FFF2-40B4-BE49-F238E27FC236}">
                  <a16:creationId xmlns:a16="http://schemas.microsoft.com/office/drawing/2014/main" id="{E8328500-E0A6-7711-D33B-09ED350DB618}"/>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11043;p88">
            <a:extLst>
              <a:ext uri="{FF2B5EF4-FFF2-40B4-BE49-F238E27FC236}">
                <a16:creationId xmlns:a16="http://schemas.microsoft.com/office/drawing/2014/main" id="{55A2001B-96C7-FCCD-7301-24C958E4FAF5}"/>
              </a:ext>
            </a:extLst>
          </p:cNvPr>
          <p:cNvGrpSpPr/>
          <p:nvPr/>
        </p:nvGrpSpPr>
        <p:grpSpPr>
          <a:xfrm>
            <a:off x="5461275" y="1155987"/>
            <a:ext cx="308221" cy="296298"/>
            <a:chOff x="-31889058" y="2658952"/>
            <a:chExt cx="302475" cy="290775"/>
          </a:xfrm>
        </p:grpSpPr>
        <p:sp>
          <p:nvSpPr>
            <p:cNvPr id="393" name="Google Shape;11044;p88">
              <a:extLst>
                <a:ext uri="{FF2B5EF4-FFF2-40B4-BE49-F238E27FC236}">
                  <a16:creationId xmlns:a16="http://schemas.microsoft.com/office/drawing/2014/main" id="{3D957755-284A-A623-9540-96FD0013C0FB}"/>
                </a:ext>
              </a:extLst>
            </p:cNvPr>
            <p:cNvSpPr/>
            <p:nvPr/>
          </p:nvSpPr>
          <p:spPr>
            <a:xfrm>
              <a:off x="-31889058" y="2658952"/>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94" name="Google Shape;11045;p88">
              <a:extLst>
                <a:ext uri="{FF2B5EF4-FFF2-40B4-BE49-F238E27FC236}">
                  <a16:creationId xmlns:a16="http://schemas.microsoft.com/office/drawing/2014/main" id="{CE25D3CD-FCEA-92CF-4E03-20DD5F91ACE0}"/>
                </a:ext>
              </a:extLst>
            </p:cNvPr>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55"/>
        <p:cNvGrpSpPr/>
        <p:nvPr/>
      </p:nvGrpSpPr>
      <p:grpSpPr>
        <a:xfrm>
          <a:off x="0" y="0"/>
          <a:ext cx="0" cy="0"/>
          <a:chOff x="0" y="0"/>
          <a:chExt cx="0" cy="0"/>
        </a:xfrm>
      </p:grpSpPr>
      <p:sp>
        <p:nvSpPr>
          <p:cNvPr id="1056" name="Google Shape;1056;p59"/>
          <p:cNvSpPr/>
          <p:nvPr/>
        </p:nvSpPr>
        <p:spPr>
          <a:xfrm>
            <a:off x="3320050"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9"/>
          <p:cNvSpPr/>
          <p:nvPr/>
        </p:nvSpPr>
        <p:spPr>
          <a:xfrm>
            <a:off x="601947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9"/>
          <p:cNvSpPr/>
          <p:nvPr/>
        </p:nvSpPr>
        <p:spPr>
          <a:xfrm>
            <a:off x="620625" y="2529050"/>
            <a:ext cx="2514600" cy="1752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Rectangle 4">
            <a:extLst>
              <a:ext uri="{FF2B5EF4-FFF2-40B4-BE49-F238E27FC236}">
                <a16:creationId xmlns:a16="http://schemas.microsoft.com/office/drawing/2014/main" id="{836AD6A4-2591-C797-E95A-723819741788}"/>
              </a:ext>
            </a:extLst>
          </p:cNvPr>
          <p:cNvSpPr/>
          <p:nvPr/>
        </p:nvSpPr>
        <p:spPr>
          <a:xfrm>
            <a:off x="619012" y="4281349"/>
            <a:ext cx="2514600" cy="605011"/>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sp>
        <p:nvSpPr>
          <p:cNvPr id="1059" name="Google Shape;1059;p59"/>
          <p:cNvSpPr txBox="1">
            <a:spLocks noGrp="1"/>
          </p:cNvSpPr>
          <p:nvPr>
            <p:ph type="title"/>
          </p:nvPr>
        </p:nvSpPr>
        <p:spPr>
          <a:xfrm>
            <a:off x="720000" y="608574"/>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sz="4400" dirty="0"/>
              <a:t>W</a:t>
            </a:r>
            <a:r>
              <a:rPr lang="en" sz="4400" dirty="0"/>
              <a:t>hat </a:t>
            </a:r>
            <a:r>
              <a:rPr lang="en-GB" sz="4400" dirty="0"/>
              <a:t>was</a:t>
            </a:r>
            <a:r>
              <a:rPr lang="en" sz="4400" dirty="0"/>
              <a:t> learnt</a:t>
            </a:r>
            <a:endParaRPr sz="4400" dirty="0"/>
          </a:p>
        </p:txBody>
      </p:sp>
      <p:sp>
        <p:nvSpPr>
          <p:cNvPr id="1060" name="Google Shape;1060;p59"/>
          <p:cNvSpPr txBox="1">
            <a:spLocks noGrp="1"/>
          </p:cNvSpPr>
          <p:nvPr>
            <p:ph type="title" idx="2"/>
          </p:nvPr>
        </p:nvSpPr>
        <p:spPr>
          <a:xfrm>
            <a:off x="731342" y="2763996"/>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Iteration is Key</a:t>
            </a:r>
            <a:endParaRPr dirty="0"/>
          </a:p>
        </p:txBody>
      </p:sp>
      <p:sp>
        <p:nvSpPr>
          <p:cNvPr id="1061" name="Google Shape;1061;p59"/>
          <p:cNvSpPr txBox="1">
            <a:spLocks noGrp="1"/>
          </p:cNvSpPr>
          <p:nvPr>
            <p:ph type="subTitle" idx="1"/>
          </p:nvPr>
        </p:nvSpPr>
        <p:spPr>
          <a:xfrm>
            <a:off x="731342" y="3289187"/>
            <a:ext cx="2305500" cy="65017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GB" sz="1200" dirty="0"/>
              <a:t>Continuous testing and improvements are pivotal in refining the final product.</a:t>
            </a:r>
            <a:endParaRPr sz="1200" dirty="0"/>
          </a:p>
        </p:txBody>
      </p:sp>
      <p:sp>
        <p:nvSpPr>
          <p:cNvPr id="1062" name="Google Shape;1062;p59"/>
          <p:cNvSpPr txBox="1">
            <a:spLocks noGrp="1"/>
          </p:cNvSpPr>
          <p:nvPr>
            <p:ph type="title" idx="3"/>
          </p:nvPr>
        </p:nvSpPr>
        <p:spPr>
          <a:xfrm>
            <a:off x="3320050" y="2754174"/>
            <a:ext cx="251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Integrating Ideas</a:t>
            </a:r>
            <a:endParaRPr dirty="0"/>
          </a:p>
        </p:txBody>
      </p:sp>
      <p:sp>
        <p:nvSpPr>
          <p:cNvPr id="1063" name="Google Shape;1063;p59"/>
          <p:cNvSpPr txBox="1">
            <a:spLocks noGrp="1"/>
          </p:cNvSpPr>
          <p:nvPr>
            <p:ph type="subTitle" idx="4"/>
          </p:nvPr>
        </p:nvSpPr>
        <p:spPr>
          <a:xfrm>
            <a:off x="3430611" y="3318925"/>
            <a:ext cx="2305500" cy="69551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hlink"/>
              </a:buClr>
              <a:buSzPts val="1100"/>
              <a:buFont typeface="Arial"/>
              <a:buNone/>
            </a:pPr>
            <a:r>
              <a:rPr lang="en-GB" sz="1200" dirty="0"/>
              <a:t> Deepened understanding and successful integration of various technologies was key in this project.</a:t>
            </a:r>
            <a:endParaRPr sz="1200" dirty="0"/>
          </a:p>
        </p:txBody>
      </p:sp>
      <p:sp>
        <p:nvSpPr>
          <p:cNvPr id="1064" name="Google Shape;1064;p59"/>
          <p:cNvSpPr txBox="1">
            <a:spLocks noGrp="1"/>
          </p:cNvSpPr>
          <p:nvPr>
            <p:ph type="title" idx="5"/>
          </p:nvPr>
        </p:nvSpPr>
        <p:spPr>
          <a:xfrm>
            <a:off x="6129887" y="2763996"/>
            <a:ext cx="2305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Future of Gaming</a:t>
            </a:r>
          </a:p>
        </p:txBody>
      </p:sp>
      <p:sp>
        <p:nvSpPr>
          <p:cNvPr id="1065" name="Google Shape;1065;p59"/>
          <p:cNvSpPr txBox="1">
            <a:spLocks noGrp="1"/>
          </p:cNvSpPr>
          <p:nvPr>
            <p:ph type="subTitle" idx="6"/>
          </p:nvPr>
        </p:nvSpPr>
        <p:spPr>
          <a:xfrm>
            <a:off x="6129887" y="3348661"/>
            <a:ext cx="2305500" cy="650174"/>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GB" sz="1200" dirty="0"/>
              <a:t>AI's potential in enhancing gaming interactivity was explored, highlighting future developments.</a:t>
            </a:r>
            <a:endParaRPr sz="1200" dirty="0"/>
          </a:p>
        </p:txBody>
      </p:sp>
      <p:grpSp>
        <p:nvGrpSpPr>
          <p:cNvPr id="1066" name="Google Shape;1066;p59"/>
          <p:cNvGrpSpPr/>
          <p:nvPr/>
        </p:nvGrpSpPr>
        <p:grpSpPr>
          <a:xfrm>
            <a:off x="296788" y="657144"/>
            <a:ext cx="1972232" cy="2097030"/>
            <a:chOff x="668700" y="783500"/>
            <a:chExt cx="1828850" cy="1944575"/>
          </a:xfrm>
        </p:grpSpPr>
        <p:sp>
          <p:nvSpPr>
            <p:cNvPr id="1067" name="Google Shape;1067;p59"/>
            <p:cNvSpPr/>
            <p:nvPr/>
          </p:nvSpPr>
          <p:spPr>
            <a:xfrm>
              <a:off x="1358825" y="2223200"/>
              <a:ext cx="178650" cy="202450"/>
            </a:xfrm>
            <a:custGeom>
              <a:avLst/>
              <a:gdLst/>
              <a:ahLst/>
              <a:cxnLst/>
              <a:rect l="l" t="t" r="r" b="b"/>
              <a:pathLst>
                <a:path w="7146" h="8098" extrusionOk="0">
                  <a:moveTo>
                    <a:pt x="3205" y="0"/>
                  </a:moveTo>
                  <a:cubicBezTo>
                    <a:pt x="3055" y="0"/>
                    <a:pt x="2903" y="37"/>
                    <a:pt x="2761" y="114"/>
                  </a:cubicBezTo>
                  <a:lnTo>
                    <a:pt x="610" y="1373"/>
                  </a:lnTo>
                  <a:cubicBezTo>
                    <a:pt x="163" y="1616"/>
                    <a:pt x="1" y="2185"/>
                    <a:pt x="265" y="2611"/>
                  </a:cubicBezTo>
                  <a:lnTo>
                    <a:pt x="3147" y="7645"/>
                  </a:lnTo>
                  <a:cubicBezTo>
                    <a:pt x="3310" y="7930"/>
                    <a:pt x="3610" y="8097"/>
                    <a:pt x="3924" y="8097"/>
                  </a:cubicBezTo>
                  <a:cubicBezTo>
                    <a:pt x="4079" y="8097"/>
                    <a:pt x="4237" y="8057"/>
                    <a:pt x="4385" y="7969"/>
                  </a:cubicBezTo>
                  <a:lnTo>
                    <a:pt x="6557" y="6731"/>
                  </a:lnTo>
                  <a:cubicBezTo>
                    <a:pt x="6983" y="6488"/>
                    <a:pt x="7145" y="5919"/>
                    <a:pt x="6902" y="5493"/>
                  </a:cubicBezTo>
                  <a:lnTo>
                    <a:pt x="4020" y="459"/>
                  </a:lnTo>
                  <a:cubicBezTo>
                    <a:pt x="3840" y="168"/>
                    <a:pt x="3527" y="0"/>
                    <a:pt x="3205" y="0"/>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9"/>
            <p:cNvSpPr/>
            <p:nvPr/>
          </p:nvSpPr>
          <p:spPr>
            <a:xfrm>
              <a:off x="1431900" y="2268150"/>
              <a:ext cx="105575" cy="157500"/>
            </a:xfrm>
            <a:custGeom>
              <a:avLst/>
              <a:gdLst/>
              <a:ahLst/>
              <a:cxnLst/>
              <a:rect l="l" t="t" r="r" b="b"/>
              <a:pathLst>
                <a:path w="4223" h="6300" extrusionOk="0">
                  <a:moveTo>
                    <a:pt x="1848" y="1"/>
                  </a:moveTo>
                  <a:cubicBezTo>
                    <a:pt x="1604" y="62"/>
                    <a:pt x="1360" y="102"/>
                    <a:pt x="1117" y="163"/>
                  </a:cubicBezTo>
                  <a:lnTo>
                    <a:pt x="1279" y="610"/>
                  </a:lnTo>
                  <a:cubicBezTo>
                    <a:pt x="1868" y="2396"/>
                    <a:pt x="1300" y="4263"/>
                    <a:pt x="1" y="5441"/>
                  </a:cubicBezTo>
                  <a:lnTo>
                    <a:pt x="224" y="5847"/>
                  </a:lnTo>
                  <a:cubicBezTo>
                    <a:pt x="387" y="6132"/>
                    <a:pt x="687" y="6299"/>
                    <a:pt x="1001" y="6299"/>
                  </a:cubicBezTo>
                  <a:cubicBezTo>
                    <a:pt x="1156" y="6299"/>
                    <a:pt x="1314" y="6259"/>
                    <a:pt x="1462" y="6171"/>
                  </a:cubicBezTo>
                  <a:lnTo>
                    <a:pt x="3045" y="5278"/>
                  </a:lnTo>
                  <a:lnTo>
                    <a:pt x="3634" y="4933"/>
                  </a:lnTo>
                  <a:cubicBezTo>
                    <a:pt x="4060" y="4690"/>
                    <a:pt x="4222" y="4121"/>
                    <a:pt x="3979" y="3695"/>
                  </a:cubicBezTo>
                  <a:lnTo>
                    <a:pt x="1848" y="1"/>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9"/>
            <p:cNvSpPr/>
            <p:nvPr/>
          </p:nvSpPr>
          <p:spPr>
            <a:xfrm>
              <a:off x="1045750" y="2054025"/>
              <a:ext cx="627725" cy="674050"/>
            </a:xfrm>
            <a:custGeom>
              <a:avLst/>
              <a:gdLst/>
              <a:ahLst/>
              <a:cxnLst/>
              <a:rect l="l" t="t" r="r" b="b"/>
              <a:pathLst>
                <a:path w="25109" h="26962" extrusionOk="0">
                  <a:moveTo>
                    <a:pt x="11001" y="0"/>
                  </a:moveTo>
                  <a:lnTo>
                    <a:pt x="0" y="3512"/>
                  </a:lnTo>
                  <a:cubicBezTo>
                    <a:pt x="0" y="3512"/>
                    <a:pt x="12118" y="25393"/>
                    <a:pt x="16340" y="26651"/>
                  </a:cubicBezTo>
                  <a:cubicBezTo>
                    <a:pt x="16340" y="26651"/>
                    <a:pt x="17201" y="26961"/>
                    <a:pt x="18555" y="26961"/>
                  </a:cubicBezTo>
                  <a:cubicBezTo>
                    <a:pt x="20221" y="26961"/>
                    <a:pt x="22634" y="26492"/>
                    <a:pt x="25108" y="24398"/>
                  </a:cubicBezTo>
                  <a:cubicBezTo>
                    <a:pt x="25108" y="24398"/>
                    <a:pt x="12321" y="4608"/>
                    <a:pt x="11001" y="0"/>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9"/>
            <p:cNvSpPr/>
            <p:nvPr/>
          </p:nvSpPr>
          <p:spPr>
            <a:xfrm>
              <a:off x="1241100" y="2046400"/>
              <a:ext cx="429825" cy="651075"/>
            </a:xfrm>
            <a:custGeom>
              <a:avLst/>
              <a:gdLst/>
              <a:ahLst/>
              <a:cxnLst/>
              <a:rect l="l" t="t" r="r" b="b"/>
              <a:pathLst>
                <a:path w="17193" h="26043" extrusionOk="0">
                  <a:moveTo>
                    <a:pt x="3086" y="1"/>
                  </a:moveTo>
                  <a:lnTo>
                    <a:pt x="1" y="995"/>
                  </a:lnTo>
                  <a:cubicBezTo>
                    <a:pt x="2436" y="6861"/>
                    <a:pt x="12808" y="23100"/>
                    <a:pt x="14696" y="26043"/>
                  </a:cubicBezTo>
                  <a:cubicBezTo>
                    <a:pt x="15508" y="25657"/>
                    <a:pt x="16340" y="25129"/>
                    <a:pt x="17193" y="24399"/>
                  </a:cubicBezTo>
                  <a:cubicBezTo>
                    <a:pt x="17193" y="24399"/>
                    <a:pt x="4405" y="4629"/>
                    <a:pt x="3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9"/>
            <p:cNvSpPr/>
            <p:nvPr/>
          </p:nvSpPr>
          <p:spPr>
            <a:xfrm>
              <a:off x="989400" y="1982975"/>
              <a:ext cx="449625" cy="289925"/>
            </a:xfrm>
            <a:custGeom>
              <a:avLst/>
              <a:gdLst/>
              <a:ahLst/>
              <a:cxnLst/>
              <a:rect l="l" t="t" r="r" b="b"/>
              <a:pathLst>
                <a:path w="17985" h="11597" extrusionOk="0">
                  <a:moveTo>
                    <a:pt x="16117" y="1"/>
                  </a:moveTo>
                  <a:lnTo>
                    <a:pt x="1" y="5319"/>
                  </a:lnTo>
                  <a:lnTo>
                    <a:pt x="1138" y="8769"/>
                  </a:lnTo>
                  <a:cubicBezTo>
                    <a:pt x="1707" y="10508"/>
                    <a:pt x="3316" y="11597"/>
                    <a:pt x="5040" y="11597"/>
                  </a:cubicBezTo>
                  <a:cubicBezTo>
                    <a:pt x="5469" y="11597"/>
                    <a:pt x="5905" y="11529"/>
                    <a:pt x="6334" y="11388"/>
                  </a:cubicBezTo>
                  <a:lnTo>
                    <a:pt x="14636" y="8668"/>
                  </a:lnTo>
                  <a:cubicBezTo>
                    <a:pt x="16807" y="7957"/>
                    <a:pt x="17985" y="5623"/>
                    <a:pt x="17254" y="3472"/>
                  </a:cubicBezTo>
                  <a:lnTo>
                    <a:pt x="16117" y="1"/>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9"/>
            <p:cNvSpPr/>
            <p:nvPr/>
          </p:nvSpPr>
          <p:spPr>
            <a:xfrm>
              <a:off x="1014775" y="2060625"/>
              <a:ext cx="424250" cy="212275"/>
            </a:xfrm>
            <a:custGeom>
              <a:avLst/>
              <a:gdLst/>
              <a:ahLst/>
              <a:cxnLst/>
              <a:rect l="l" t="t" r="r" b="b"/>
              <a:pathLst>
                <a:path w="16970" h="8491" extrusionOk="0">
                  <a:moveTo>
                    <a:pt x="16137" y="0"/>
                  </a:moveTo>
                  <a:cubicBezTo>
                    <a:pt x="15569" y="1056"/>
                    <a:pt x="14615" y="1888"/>
                    <a:pt x="13397" y="2294"/>
                  </a:cubicBezTo>
                  <a:lnTo>
                    <a:pt x="3573" y="5521"/>
                  </a:lnTo>
                  <a:cubicBezTo>
                    <a:pt x="3065" y="5691"/>
                    <a:pt x="2549" y="5772"/>
                    <a:pt x="2042" y="5772"/>
                  </a:cubicBezTo>
                  <a:cubicBezTo>
                    <a:pt x="1333" y="5772"/>
                    <a:pt x="639" y="5614"/>
                    <a:pt x="1" y="5318"/>
                  </a:cubicBezTo>
                  <a:lnTo>
                    <a:pt x="1" y="5318"/>
                  </a:lnTo>
                  <a:lnTo>
                    <a:pt x="123" y="5663"/>
                  </a:lnTo>
                  <a:cubicBezTo>
                    <a:pt x="692" y="7402"/>
                    <a:pt x="2301" y="8491"/>
                    <a:pt x="4025" y="8491"/>
                  </a:cubicBezTo>
                  <a:cubicBezTo>
                    <a:pt x="4454" y="8491"/>
                    <a:pt x="4890" y="8423"/>
                    <a:pt x="5319" y="8282"/>
                  </a:cubicBezTo>
                  <a:lnTo>
                    <a:pt x="13621" y="5562"/>
                  </a:lnTo>
                  <a:cubicBezTo>
                    <a:pt x="15792" y="4851"/>
                    <a:pt x="16970" y="2517"/>
                    <a:pt x="16259" y="366"/>
                  </a:cubicBezTo>
                  <a:lnTo>
                    <a:pt x="16137" y="0"/>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9"/>
            <p:cNvSpPr/>
            <p:nvPr/>
          </p:nvSpPr>
          <p:spPr>
            <a:xfrm>
              <a:off x="668700" y="1644000"/>
              <a:ext cx="386700" cy="537200"/>
            </a:xfrm>
            <a:custGeom>
              <a:avLst/>
              <a:gdLst/>
              <a:ahLst/>
              <a:cxnLst/>
              <a:rect l="l" t="t" r="r" b="b"/>
              <a:pathLst>
                <a:path w="15468" h="21488" extrusionOk="0">
                  <a:moveTo>
                    <a:pt x="8526" y="1"/>
                  </a:moveTo>
                  <a:cubicBezTo>
                    <a:pt x="2964" y="2132"/>
                    <a:pt x="1" y="8221"/>
                    <a:pt x="1868" y="13884"/>
                  </a:cubicBezTo>
                  <a:cubicBezTo>
                    <a:pt x="3407" y="18533"/>
                    <a:pt x="7755" y="21487"/>
                    <a:pt x="12440" y="21487"/>
                  </a:cubicBezTo>
                  <a:cubicBezTo>
                    <a:pt x="13442" y="21487"/>
                    <a:pt x="14459" y="21352"/>
                    <a:pt x="15468" y="21070"/>
                  </a:cubicBezTo>
                  <a:lnTo>
                    <a:pt x="8526" y="1"/>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9"/>
            <p:cNvSpPr/>
            <p:nvPr/>
          </p:nvSpPr>
          <p:spPr>
            <a:xfrm>
              <a:off x="881825" y="1569425"/>
              <a:ext cx="399400" cy="601325"/>
            </a:xfrm>
            <a:custGeom>
              <a:avLst/>
              <a:gdLst/>
              <a:ahLst/>
              <a:cxnLst/>
              <a:rect l="l" t="t" r="r" b="b"/>
              <a:pathLst>
                <a:path w="15976" h="24053" extrusionOk="0">
                  <a:moveTo>
                    <a:pt x="9033" y="0"/>
                  </a:moveTo>
                  <a:lnTo>
                    <a:pt x="1" y="2984"/>
                  </a:lnTo>
                  <a:lnTo>
                    <a:pt x="6943" y="24053"/>
                  </a:lnTo>
                  <a:lnTo>
                    <a:pt x="15975" y="21089"/>
                  </a:lnTo>
                  <a:lnTo>
                    <a:pt x="9033" y="0"/>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9"/>
            <p:cNvSpPr/>
            <p:nvPr/>
          </p:nvSpPr>
          <p:spPr>
            <a:xfrm>
              <a:off x="1107650" y="783900"/>
              <a:ext cx="1350825" cy="1419850"/>
            </a:xfrm>
            <a:custGeom>
              <a:avLst/>
              <a:gdLst/>
              <a:ahLst/>
              <a:cxnLst/>
              <a:rect l="l" t="t" r="r" b="b"/>
              <a:pathLst>
                <a:path w="54033" h="56794" extrusionOk="0">
                  <a:moveTo>
                    <a:pt x="35318" y="1"/>
                  </a:moveTo>
                  <a:lnTo>
                    <a:pt x="35318" y="1"/>
                  </a:lnTo>
                  <a:cubicBezTo>
                    <a:pt x="32619" y="6739"/>
                    <a:pt x="21678" y="24276"/>
                    <a:pt x="0" y="31421"/>
                  </a:cubicBezTo>
                  <a:lnTo>
                    <a:pt x="6962" y="52510"/>
                  </a:lnTo>
                  <a:cubicBezTo>
                    <a:pt x="13421" y="50380"/>
                    <a:pt x="19663" y="49559"/>
                    <a:pt x="25408" y="49559"/>
                  </a:cubicBezTo>
                  <a:cubicBezTo>
                    <a:pt x="38926" y="49559"/>
                    <a:pt x="49688" y="54101"/>
                    <a:pt x="54033" y="56793"/>
                  </a:cubicBezTo>
                  <a:cubicBezTo>
                    <a:pt x="51719" y="53992"/>
                    <a:pt x="47030" y="42788"/>
                    <a:pt x="42524" y="29107"/>
                  </a:cubicBezTo>
                  <a:cubicBezTo>
                    <a:pt x="37997" y="15406"/>
                    <a:pt x="35136" y="3613"/>
                    <a:pt x="35318" y="1"/>
                  </a:cubicBezTo>
                  <a:close/>
                </a:path>
              </a:pathLst>
            </a:custGeom>
            <a:solidFill>
              <a:srgbClr val="EDED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9"/>
            <p:cNvSpPr/>
            <p:nvPr/>
          </p:nvSpPr>
          <p:spPr>
            <a:xfrm>
              <a:off x="1981975" y="783500"/>
              <a:ext cx="515575" cy="1420625"/>
            </a:xfrm>
            <a:custGeom>
              <a:avLst/>
              <a:gdLst/>
              <a:ahLst/>
              <a:cxnLst/>
              <a:rect l="l" t="t" r="r" b="b"/>
              <a:pathLst>
                <a:path w="20623" h="56825" extrusionOk="0">
                  <a:moveTo>
                    <a:pt x="449" y="0"/>
                  </a:moveTo>
                  <a:cubicBezTo>
                    <a:pt x="413" y="0"/>
                    <a:pt x="378" y="6"/>
                    <a:pt x="345" y="17"/>
                  </a:cubicBezTo>
                  <a:cubicBezTo>
                    <a:pt x="0" y="138"/>
                    <a:pt x="1685" y="13677"/>
                    <a:pt x="6840" y="29347"/>
                  </a:cubicBezTo>
                  <a:cubicBezTo>
                    <a:pt x="11913" y="44723"/>
                    <a:pt x="17258" y="56824"/>
                    <a:pt x="18960" y="56824"/>
                  </a:cubicBezTo>
                  <a:cubicBezTo>
                    <a:pt x="18995" y="56824"/>
                    <a:pt x="19028" y="56819"/>
                    <a:pt x="19060" y="56809"/>
                  </a:cubicBezTo>
                  <a:cubicBezTo>
                    <a:pt x="20623" y="56281"/>
                    <a:pt x="17720" y="43149"/>
                    <a:pt x="12564" y="27479"/>
                  </a:cubicBezTo>
                  <a:cubicBezTo>
                    <a:pt x="7496" y="12114"/>
                    <a:pt x="2155" y="0"/>
                    <a:pt x="449" y="0"/>
                  </a:cubicBez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9"/>
            <p:cNvSpPr/>
            <p:nvPr/>
          </p:nvSpPr>
          <p:spPr>
            <a:xfrm>
              <a:off x="701700" y="1644000"/>
              <a:ext cx="227350" cy="299925"/>
            </a:xfrm>
            <a:custGeom>
              <a:avLst/>
              <a:gdLst/>
              <a:ahLst/>
              <a:cxnLst/>
              <a:rect l="l" t="t" r="r" b="b"/>
              <a:pathLst>
                <a:path w="9094" h="11997" extrusionOk="0">
                  <a:moveTo>
                    <a:pt x="7206" y="1"/>
                  </a:moveTo>
                  <a:cubicBezTo>
                    <a:pt x="6881" y="143"/>
                    <a:pt x="6556" y="285"/>
                    <a:pt x="6252" y="427"/>
                  </a:cubicBezTo>
                  <a:cubicBezTo>
                    <a:pt x="6150" y="488"/>
                    <a:pt x="6049" y="529"/>
                    <a:pt x="5947" y="590"/>
                  </a:cubicBezTo>
                  <a:cubicBezTo>
                    <a:pt x="5744" y="691"/>
                    <a:pt x="5541" y="813"/>
                    <a:pt x="5339" y="935"/>
                  </a:cubicBezTo>
                  <a:cubicBezTo>
                    <a:pt x="5237" y="995"/>
                    <a:pt x="5115" y="1077"/>
                    <a:pt x="5014" y="1158"/>
                  </a:cubicBezTo>
                  <a:cubicBezTo>
                    <a:pt x="4831" y="1259"/>
                    <a:pt x="4669" y="1381"/>
                    <a:pt x="4506" y="1503"/>
                  </a:cubicBezTo>
                  <a:cubicBezTo>
                    <a:pt x="4385" y="1584"/>
                    <a:pt x="4283" y="1686"/>
                    <a:pt x="4161" y="1767"/>
                  </a:cubicBezTo>
                  <a:cubicBezTo>
                    <a:pt x="4019" y="1889"/>
                    <a:pt x="3877" y="2010"/>
                    <a:pt x="3735" y="2132"/>
                  </a:cubicBezTo>
                  <a:cubicBezTo>
                    <a:pt x="3613" y="2234"/>
                    <a:pt x="3512" y="2335"/>
                    <a:pt x="3390" y="2437"/>
                  </a:cubicBezTo>
                  <a:cubicBezTo>
                    <a:pt x="3268" y="2558"/>
                    <a:pt x="3146" y="2700"/>
                    <a:pt x="3025" y="2822"/>
                  </a:cubicBezTo>
                  <a:cubicBezTo>
                    <a:pt x="2923" y="2944"/>
                    <a:pt x="2801" y="3046"/>
                    <a:pt x="2700" y="3167"/>
                  </a:cubicBezTo>
                  <a:cubicBezTo>
                    <a:pt x="2598" y="3289"/>
                    <a:pt x="2497" y="3431"/>
                    <a:pt x="2395" y="3553"/>
                  </a:cubicBezTo>
                  <a:cubicBezTo>
                    <a:pt x="2294" y="3695"/>
                    <a:pt x="2192" y="3817"/>
                    <a:pt x="2091" y="3959"/>
                  </a:cubicBezTo>
                  <a:cubicBezTo>
                    <a:pt x="2010" y="4081"/>
                    <a:pt x="1929" y="4203"/>
                    <a:pt x="1847" y="4324"/>
                  </a:cubicBezTo>
                  <a:cubicBezTo>
                    <a:pt x="1746" y="4487"/>
                    <a:pt x="1644" y="4629"/>
                    <a:pt x="1543" y="4791"/>
                  </a:cubicBezTo>
                  <a:cubicBezTo>
                    <a:pt x="1502" y="4852"/>
                    <a:pt x="1462" y="4933"/>
                    <a:pt x="1421" y="4994"/>
                  </a:cubicBezTo>
                  <a:cubicBezTo>
                    <a:pt x="1035" y="5705"/>
                    <a:pt x="731" y="6435"/>
                    <a:pt x="487" y="7207"/>
                  </a:cubicBezTo>
                  <a:cubicBezTo>
                    <a:pt x="467" y="7267"/>
                    <a:pt x="447" y="7308"/>
                    <a:pt x="426" y="7369"/>
                  </a:cubicBezTo>
                  <a:cubicBezTo>
                    <a:pt x="366" y="7613"/>
                    <a:pt x="305" y="7856"/>
                    <a:pt x="264" y="8100"/>
                  </a:cubicBezTo>
                  <a:cubicBezTo>
                    <a:pt x="244" y="8161"/>
                    <a:pt x="224" y="8242"/>
                    <a:pt x="203" y="8323"/>
                  </a:cubicBezTo>
                  <a:cubicBezTo>
                    <a:pt x="163" y="8546"/>
                    <a:pt x="122" y="8790"/>
                    <a:pt x="102" y="9033"/>
                  </a:cubicBezTo>
                  <a:cubicBezTo>
                    <a:pt x="81" y="9115"/>
                    <a:pt x="81" y="9196"/>
                    <a:pt x="61" y="9257"/>
                  </a:cubicBezTo>
                  <a:cubicBezTo>
                    <a:pt x="41" y="9500"/>
                    <a:pt x="21" y="9744"/>
                    <a:pt x="21" y="10008"/>
                  </a:cubicBezTo>
                  <a:cubicBezTo>
                    <a:pt x="21" y="10069"/>
                    <a:pt x="0" y="10150"/>
                    <a:pt x="0" y="10211"/>
                  </a:cubicBezTo>
                  <a:cubicBezTo>
                    <a:pt x="0" y="10474"/>
                    <a:pt x="0" y="10718"/>
                    <a:pt x="21" y="10982"/>
                  </a:cubicBezTo>
                  <a:cubicBezTo>
                    <a:pt x="21" y="11043"/>
                    <a:pt x="21" y="11104"/>
                    <a:pt x="41" y="11165"/>
                  </a:cubicBezTo>
                  <a:cubicBezTo>
                    <a:pt x="41" y="11428"/>
                    <a:pt x="81" y="11713"/>
                    <a:pt x="122" y="11976"/>
                  </a:cubicBezTo>
                  <a:cubicBezTo>
                    <a:pt x="122" y="11976"/>
                    <a:pt x="122" y="11976"/>
                    <a:pt x="122" y="11997"/>
                  </a:cubicBezTo>
                  <a:cubicBezTo>
                    <a:pt x="1502" y="9622"/>
                    <a:pt x="3694" y="7673"/>
                    <a:pt x="6435" y="6618"/>
                  </a:cubicBezTo>
                  <a:lnTo>
                    <a:pt x="9094" y="5745"/>
                  </a:lnTo>
                  <a:lnTo>
                    <a:pt x="7206" y="1"/>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9"/>
            <p:cNvSpPr/>
            <p:nvPr/>
          </p:nvSpPr>
          <p:spPr>
            <a:xfrm>
              <a:off x="881825" y="1569425"/>
              <a:ext cx="273050" cy="218225"/>
            </a:xfrm>
            <a:custGeom>
              <a:avLst/>
              <a:gdLst/>
              <a:ahLst/>
              <a:cxnLst/>
              <a:rect l="l" t="t" r="r" b="b"/>
              <a:pathLst>
                <a:path w="10922" h="8729" extrusionOk="0">
                  <a:moveTo>
                    <a:pt x="9033" y="0"/>
                  </a:moveTo>
                  <a:lnTo>
                    <a:pt x="1" y="2984"/>
                  </a:lnTo>
                  <a:lnTo>
                    <a:pt x="1889" y="8728"/>
                  </a:lnTo>
                  <a:lnTo>
                    <a:pt x="9318" y="6272"/>
                  </a:lnTo>
                  <a:cubicBezTo>
                    <a:pt x="9845" y="6089"/>
                    <a:pt x="10393" y="5907"/>
                    <a:pt x="10921" y="5724"/>
                  </a:cubicBezTo>
                  <a:lnTo>
                    <a:pt x="9033" y="0"/>
                  </a:ln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9"/>
            <p:cNvSpPr/>
            <p:nvPr/>
          </p:nvSpPr>
          <p:spPr>
            <a:xfrm>
              <a:off x="1107650" y="783900"/>
              <a:ext cx="915950" cy="928650"/>
            </a:xfrm>
            <a:custGeom>
              <a:avLst/>
              <a:gdLst/>
              <a:ahLst/>
              <a:cxnLst/>
              <a:rect l="l" t="t" r="r" b="b"/>
              <a:pathLst>
                <a:path w="36638" h="37146" extrusionOk="0">
                  <a:moveTo>
                    <a:pt x="35318" y="1"/>
                  </a:moveTo>
                  <a:lnTo>
                    <a:pt x="35318" y="1"/>
                  </a:lnTo>
                  <a:cubicBezTo>
                    <a:pt x="34506" y="2010"/>
                    <a:pt x="32984" y="4973"/>
                    <a:pt x="30650" y="8343"/>
                  </a:cubicBezTo>
                  <a:cubicBezTo>
                    <a:pt x="30609" y="8383"/>
                    <a:pt x="30589" y="8424"/>
                    <a:pt x="30569" y="8465"/>
                  </a:cubicBezTo>
                  <a:cubicBezTo>
                    <a:pt x="30386" y="8708"/>
                    <a:pt x="30224" y="8952"/>
                    <a:pt x="30041" y="9175"/>
                  </a:cubicBezTo>
                  <a:cubicBezTo>
                    <a:pt x="30000" y="9236"/>
                    <a:pt x="29960" y="9297"/>
                    <a:pt x="29919" y="9358"/>
                  </a:cubicBezTo>
                  <a:cubicBezTo>
                    <a:pt x="29391" y="10088"/>
                    <a:pt x="28843" y="10819"/>
                    <a:pt x="28255" y="11550"/>
                  </a:cubicBezTo>
                  <a:cubicBezTo>
                    <a:pt x="28173" y="11672"/>
                    <a:pt x="28072" y="11773"/>
                    <a:pt x="27991" y="11875"/>
                  </a:cubicBezTo>
                  <a:cubicBezTo>
                    <a:pt x="27828" y="12078"/>
                    <a:pt x="27666" y="12281"/>
                    <a:pt x="27504" y="12484"/>
                  </a:cubicBezTo>
                  <a:cubicBezTo>
                    <a:pt x="27382" y="12626"/>
                    <a:pt x="27280" y="12747"/>
                    <a:pt x="27159" y="12889"/>
                  </a:cubicBezTo>
                  <a:cubicBezTo>
                    <a:pt x="26996" y="13092"/>
                    <a:pt x="26834" y="13275"/>
                    <a:pt x="26671" y="13478"/>
                  </a:cubicBezTo>
                  <a:cubicBezTo>
                    <a:pt x="26529" y="13640"/>
                    <a:pt x="26387" y="13803"/>
                    <a:pt x="26245" y="13965"/>
                  </a:cubicBezTo>
                  <a:cubicBezTo>
                    <a:pt x="26002" y="14229"/>
                    <a:pt x="25738" y="14513"/>
                    <a:pt x="25494" y="14797"/>
                  </a:cubicBezTo>
                  <a:cubicBezTo>
                    <a:pt x="25311" y="15000"/>
                    <a:pt x="25129" y="15203"/>
                    <a:pt x="24926" y="15386"/>
                  </a:cubicBezTo>
                  <a:cubicBezTo>
                    <a:pt x="24784" y="15548"/>
                    <a:pt x="24621" y="15711"/>
                    <a:pt x="24479" y="15873"/>
                  </a:cubicBezTo>
                  <a:cubicBezTo>
                    <a:pt x="24297" y="16056"/>
                    <a:pt x="24114" y="16259"/>
                    <a:pt x="23931" y="16442"/>
                  </a:cubicBezTo>
                  <a:cubicBezTo>
                    <a:pt x="23769" y="16604"/>
                    <a:pt x="23627" y="16746"/>
                    <a:pt x="23464" y="16908"/>
                  </a:cubicBezTo>
                  <a:cubicBezTo>
                    <a:pt x="23261" y="17111"/>
                    <a:pt x="23038" y="17335"/>
                    <a:pt x="22815" y="17538"/>
                  </a:cubicBezTo>
                  <a:cubicBezTo>
                    <a:pt x="22693" y="17680"/>
                    <a:pt x="22551" y="17801"/>
                    <a:pt x="22409" y="17923"/>
                  </a:cubicBezTo>
                  <a:cubicBezTo>
                    <a:pt x="22084" y="18248"/>
                    <a:pt x="21719" y="18573"/>
                    <a:pt x="21374" y="18898"/>
                  </a:cubicBezTo>
                  <a:cubicBezTo>
                    <a:pt x="21252" y="19019"/>
                    <a:pt x="21110" y="19141"/>
                    <a:pt x="20968" y="19263"/>
                  </a:cubicBezTo>
                  <a:cubicBezTo>
                    <a:pt x="20724" y="19486"/>
                    <a:pt x="20481" y="19709"/>
                    <a:pt x="20217" y="19933"/>
                  </a:cubicBezTo>
                  <a:cubicBezTo>
                    <a:pt x="20054" y="20055"/>
                    <a:pt x="19912" y="20197"/>
                    <a:pt x="19750" y="20318"/>
                  </a:cubicBezTo>
                  <a:cubicBezTo>
                    <a:pt x="19486" y="20542"/>
                    <a:pt x="19222" y="20765"/>
                    <a:pt x="18958" y="20988"/>
                  </a:cubicBezTo>
                  <a:cubicBezTo>
                    <a:pt x="18816" y="21110"/>
                    <a:pt x="18674" y="21211"/>
                    <a:pt x="18532" y="21333"/>
                  </a:cubicBezTo>
                  <a:cubicBezTo>
                    <a:pt x="18126" y="21658"/>
                    <a:pt x="17720" y="21983"/>
                    <a:pt x="17294" y="22308"/>
                  </a:cubicBezTo>
                  <a:cubicBezTo>
                    <a:pt x="17213" y="22348"/>
                    <a:pt x="17152" y="22409"/>
                    <a:pt x="17071" y="22470"/>
                  </a:cubicBezTo>
                  <a:cubicBezTo>
                    <a:pt x="16705" y="22734"/>
                    <a:pt x="16340" y="22998"/>
                    <a:pt x="15975" y="23262"/>
                  </a:cubicBezTo>
                  <a:cubicBezTo>
                    <a:pt x="15832" y="23383"/>
                    <a:pt x="15670" y="23485"/>
                    <a:pt x="15528" y="23586"/>
                  </a:cubicBezTo>
                  <a:cubicBezTo>
                    <a:pt x="15203" y="23810"/>
                    <a:pt x="14899" y="24033"/>
                    <a:pt x="14574" y="24256"/>
                  </a:cubicBezTo>
                  <a:cubicBezTo>
                    <a:pt x="14412" y="24358"/>
                    <a:pt x="14270" y="24459"/>
                    <a:pt x="14107" y="24561"/>
                  </a:cubicBezTo>
                  <a:cubicBezTo>
                    <a:pt x="13722" y="24824"/>
                    <a:pt x="13316" y="25088"/>
                    <a:pt x="12910" y="25332"/>
                  </a:cubicBezTo>
                  <a:cubicBezTo>
                    <a:pt x="12828" y="25393"/>
                    <a:pt x="12768" y="25433"/>
                    <a:pt x="12686" y="25494"/>
                  </a:cubicBezTo>
                  <a:cubicBezTo>
                    <a:pt x="12199" y="25778"/>
                    <a:pt x="11712" y="26083"/>
                    <a:pt x="11205" y="26367"/>
                  </a:cubicBezTo>
                  <a:cubicBezTo>
                    <a:pt x="11063" y="26448"/>
                    <a:pt x="10920" y="26529"/>
                    <a:pt x="10778" y="26611"/>
                  </a:cubicBezTo>
                  <a:cubicBezTo>
                    <a:pt x="10413" y="26834"/>
                    <a:pt x="10027" y="27037"/>
                    <a:pt x="9662" y="27240"/>
                  </a:cubicBezTo>
                  <a:cubicBezTo>
                    <a:pt x="9479" y="27341"/>
                    <a:pt x="9317" y="27423"/>
                    <a:pt x="9134" y="27524"/>
                  </a:cubicBezTo>
                  <a:cubicBezTo>
                    <a:pt x="8749" y="27727"/>
                    <a:pt x="8363" y="27930"/>
                    <a:pt x="7957" y="28133"/>
                  </a:cubicBezTo>
                  <a:cubicBezTo>
                    <a:pt x="7815" y="28194"/>
                    <a:pt x="7673" y="28275"/>
                    <a:pt x="7531" y="28356"/>
                  </a:cubicBezTo>
                  <a:cubicBezTo>
                    <a:pt x="6983" y="28600"/>
                    <a:pt x="6455" y="28864"/>
                    <a:pt x="5887" y="29128"/>
                  </a:cubicBezTo>
                  <a:cubicBezTo>
                    <a:pt x="5785" y="29168"/>
                    <a:pt x="5663" y="29229"/>
                    <a:pt x="5542" y="29270"/>
                  </a:cubicBezTo>
                  <a:cubicBezTo>
                    <a:pt x="5095" y="29473"/>
                    <a:pt x="4648" y="29676"/>
                    <a:pt x="4182" y="29858"/>
                  </a:cubicBezTo>
                  <a:cubicBezTo>
                    <a:pt x="3999" y="29939"/>
                    <a:pt x="3816" y="30021"/>
                    <a:pt x="3613" y="30082"/>
                  </a:cubicBezTo>
                  <a:cubicBezTo>
                    <a:pt x="3207" y="30264"/>
                    <a:pt x="2781" y="30427"/>
                    <a:pt x="2375" y="30589"/>
                  </a:cubicBezTo>
                  <a:cubicBezTo>
                    <a:pt x="2192" y="30650"/>
                    <a:pt x="2010" y="30711"/>
                    <a:pt x="1827" y="30792"/>
                  </a:cubicBezTo>
                  <a:cubicBezTo>
                    <a:pt x="1218" y="30995"/>
                    <a:pt x="630" y="31218"/>
                    <a:pt x="0" y="31421"/>
                  </a:cubicBezTo>
                  <a:lnTo>
                    <a:pt x="1888" y="37145"/>
                  </a:lnTo>
                  <a:cubicBezTo>
                    <a:pt x="19608" y="30792"/>
                    <a:pt x="30609" y="18228"/>
                    <a:pt x="36110" y="9419"/>
                  </a:cubicBezTo>
                  <a:cubicBezTo>
                    <a:pt x="36292" y="9114"/>
                    <a:pt x="36455" y="8830"/>
                    <a:pt x="36638" y="8566"/>
                  </a:cubicBezTo>
                  <a:cubicBezTo>
                    <a:pt x="35724" y="4547"/>
                    <a:pt x="35237" y="1523"/>
                    <a:pt x="353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9"/>
            <p:cNvSpPr/>
            <p:nvPr/>
          </p:nvSpPr>
          <p:spPr>
            <a:xfrm>
              <a:off x="2385900" y="1460825"/>
              <a:ext cx="1025" cy="3075"/>
            </a:xfrm>
            <a:custGeom>
              <a:avLst/>
              <a:gdLst/>
              <a:ahLst/>
              <a:cxnLst/>
              <a:rect l="l" t="t" r="r" b="b"/>
              <a:pathLst>
                <a:path w="41" h="123" extrusionOk="0">
                  <a:moveTo>
                    <a:pt x="0" y="0"/>
                  </a:moveTo>
                  <a:cubicBezTo>
                    <a:pt x="0" y="41"/>
                    <a:pt x="20" y="82"/>
                    <a:pt x="41" y="122"/>
                  </a:cubicBezTo>
                  <a:cubicBezTo>
                    <a:pt x="41" y="82"/>
                    <a:pt x="20" y="41"/>
                    <a:pt x="0" y="0"/>
                  </a:cubicBezTo>
                  <a:close/>
                </a:path>
              </a:pathLst>
            </a:custGeom>
            <a:solidFill>
              <a:srgbClr val="0050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9"/>
            <p:cNvSpPr/>
            <p:nvPr/>
          </p:nvSpPr>
          <p:spPr>
            <a:xfrm>
              <a:off x="2110350" y="1320350"/>
              <a:ext cx="322250" cy="451550"/>
            </a:xfrm>
            <a:custGeom>
              <a:avLst/>
              <a:gdLst/>
              <a:ahLst/>
              <a:cxnLst/>
              <a:rect l="l" t="t" r="r" b="b"/>
              <a:pathLst>
                <a:path w="12890" h="18062" extrusionOk="0">
                  <a:moveTo>
                    <a:pt x="2434" y="0"/>
                  </a:moveTo>
                  <a:cubicBezTo>
                    <a:pt x="1628" y="0"/>
                    <a:pt x="811" y="105"/>
                    <a:pt x="0" y="322"/>
                  </a:cubicBezTo>
                  <a:lnTo>
                    <a:pt x="5826" y="18062"/>
                  </a:lnTo>
                  <a:cubicBezTo>
                    <a:pt x="10433" y="16255"/>
                    <a:pt x="12889" y="11161"/>
                    <a:pt x="11327" y="6411"/>
                  </a:cubicBezTo>
                  <a:cubicBezTo>
                    <a:pt x="10029" y="2485"/>
                    <a:pt x="6368" y="0"/>
                    <a:pt x="2434"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9"/>
            <p:cNvSpPr/>
            <p:nvPr/>
          </p:nvSpPr>
          <p:spPr>
            <a:xfrm>
              <a:off x="756500" y="2022550"/>
              <a:ext cx="298900" cy="158875"/>
            </a:xfrm>
            <a:custGeom>
              <a:avLst/>
              <a:gdLst/>
              <a:ahLst/>
              <a:cxnLst/>
              <a:rect l="l" t="t" r="r" b="b"/>
              <a:pathLst>
                <a:path w="11956" h="6355" extrusionOk="0">
                  <a:moveTo>
                    <a:pt x="9987" y="1"/>
                  </a:moveTo>
                  <a:lnTo>
                    <a:pt x="5521" y="1462"/>
                  </a:lnTo>
                  <a:cubicBezTo>
                    <a:pt x="4278" y="1817"/>
                    <a:pt x="3017" y="1980"/>
                    <a:pt x="1780" y="1980"/>
                  </a:cubicBezTo>
                  <a:cubicBezTo>
                    <a:pt x="1180" y="1980"/>
                    <a:pt x="585" y="1941"/>
                    <a:pt x="0" y="1868"/>
                  </a:cubicBezTo>
                  <a:lnTo>
                    <a:pt x="0" y="1868"/>
                  </a:lnTo>
                  <a:cubicBezTo>
                    <a:pt x="82" y="1990"/>
                    <a:pt x="163" y="2092"/>
                    <a:pt x="264" y="2213"/>
                  </a:cubicBezTo>
                  <a:cubicBezTo>
                    <a:pt x="345" y="2335"/>
                    <a:pt x="447" y="2437"/>
                    <a:pt x="548" y="2558"/>
                  </a:cubicBezTo>
                  <a:cubicBezTo>
                    <a:pt x="731" y="2761"/>
                    <a:pt x="914" y="2964"/>
                    <a:pt x="1117" y="3167"/>
                  </a:cubicBezTo>
                  <a:cubicBezTo>
                    <a:pt x="1218" y="3249"/>
                    <a:pt x="1320" y="3350"/>
                    <a:pt x="1421" y="3452"/>
                  </a:cubicBezTo>
                  <a:cubicBezTo>
                    <a:pt x="1563" y="3573"/>
                    <a:pt x="1685" y="3675"/>
                    <a:pt x="1827" y="3797"/>
                  </a:cubicBezTo>
                  <a:cubicBezTo>
                    <a:pt x="1929" y="3878"/>
                    <a:pt x="2050" y="3979"/>
                    <a:pt x="2172" y="4060"/>
                  </a:cubicBezTo>
                  <a:cubicBezTo>
                    <a:pt x="2314" y="4162"/>
                    <a:pt x="2456" y="4263"/>
                    <a:pt x="2598" y="4365"/>
                  </a:cubicBezTo>
                  <a:cubicBezTo>
                    <a:pt x="2700" y="4446"/>
                    <a:pt x="2822" y="4527"/>
                    <a:pt x="2923" y="4608"/>
                  </a:cubicBezTo>
                  <a:cubicBezTo>
                    <a:pt x="3126" y="4730"/>
                    <a:pt x="3329" y="4832"/>
                    <a:pt x="3512" y="4954"/>
                  </a:cubicBezTo>
                  <a:cubicBezTo>
                    <a:pt x="3593" y="4994"/>
                    <a:pt x="3654" y="5035"/>
                    <a:pt x="3735" y="5075"/>
                  </a:cubicBezTo>
                  <a:cubicBezTo>
                    <a:pt x="4019" y="5217"/>
                    <a:pt x="4283" y="5339"/>
                    <a:pt x="4567" y="5461"/>
                  </a:cubicBezTo>
                  <a:cubicBezTo>
                    <a:pt x="4669" y="5502"/>
                    <a:pt x="4750" y="5542"/>
                    <a:pt x="4852" y="5562"/>
                  </a:cubicBezTo>
                  <a:cubicBezTo>
                    <a:pt x="5054" y="5644"/>
                    <a:pt x="5278" y="5725"/>
                    <a:pt x="5481" y="5806"/>
                  </a:cubicBezTo>
                  <a:cubicBezTo>
                    <a:pt x="5582" y="5826"/>
                    <a:pt x="5684" y="5867"/>
                    <a:pt x="5785" y="5887"/>
                  </a:cubicBezTo>
                  <a:cubicBezTo>
                    <a:pt x="6008" y="5968"/>
                    <a:pt x="6232" y="6009"/>
                    <a:pt x="6455" y="6070"/>
                  </a:cubicBezTo>
                  <a:cubicBezTo>
                    <a:pt x="6557" y="6090"/>
                    <a:pt x="6638" y="6110"/>
                    <a:pt x="6719" y="6131"/>
                  </a:cubicBezTo>
                  <a:cubicBezTo>
                    <a:pt x="7348" y="6253"/>
                    <a:pt x="7998" y="6334"/>
                    <a:pt x="8667" y="6354"/>
                  </a:cubicBezTo>
                  <a:lnTo>
                    <a:pt x="8891" y="6354"/>
                  </a:lnTo>
                  <a:cubicBezTo>
                    <a:pt x="9155" y="6354"/>
                    <a:pt x="9398" y="6334"/>
                    <a:pt x="9662" y="6313"/>
                  </a:cubicBezTo>
                  <a:cubicBezTo>
                    <a:pt x="9764" y="6313"/>
                    <a:pt x="9845" y="6313"/>
                    <a:pt x="9946" y="6293"/>
                  </a:cubicBezTo>
                  <a:cubicBezTo>
                    <a:pt x="10190" y="6273"/>
                    <a:pt x="10454" y="6253"/>
                    <a:pt x="10697" y="6212"/>
                  </a:cubicBezTo>
                  <a:cubicBezTo>
                    <a:pt x="10778" y="6192"/>
                    <a:pt x="10860" y="6171"/>
                    <a:pt x="10961" y="6171"/>
                  </a:cubicBezTo>
                  <a:cubicBezTo>
                    <a:pt x="11286" y="6110"/>
                    <a:pt x="11611" y="6029"/>
                    <a:pt x="11956" y="5928"/>
                  </a:cubicBezTo>
                  <a:lnTo>
                    <a:pt x="9987" y="1"/>
                  </a:lnTo>
                  <a:close/>
                </a:path>
              </a:pathLst>
            </a:custGeom>
            <a:solidFill>
              <a:srgbClr val="687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9"/>
            <p:cNvSpPr/>
            <p:nvPr/>
          </p:nvSpPr>
          <p:spPr>
            <a:xfrm>
              <a:off x="1006150" y="1948975"/>
              <a:ext cx="275075" cy="221775"/>
            </a:xfrm>
            <a:custGeom>
              <a:avLst/>
              <a:gdLst/>
              <a:ahLst/>
              <a:cxnLst/>
              <a:rect l="l" t="t" r="r" b="b"/>
              <a:pathLst>
                <a:path w="11003" h="8871" extrusionOk="0">
                  <a:moveTo>
                    <a:pt x="9074" y="1"/>
                  </a:moveTo>
                  <a:cubicBezTo>
                    <a:pt x="8323" y="224"/>
                    <a:pt x="7592" y="447"/>
                    <a:pt x="6841" y="691"/>
                  </a:cubicBezTo>
                  <a:lnTo>
                    <a:pt x="1" y="2944"/>
                  </a:lnTo>
                  <a:lnTo>
                    <a:pt x="1970" y="8871"/>
                  </a:lnTo>
                  <a:lnTo>
                    <a:pt x="11002" y="5907"/>
                  </a:lnTo>
                  <a:lnTo>
                    <a:pt x="9074" y="1"/>
                  </a:lnTo>
                  <a:close/>
                </a:path>
              </a:pathLst>
            </a:custGeom>
            <a:solidFill>
              <a:srgbClr val="687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9"/>
            <p:cNvSpPr/>
            <p:nvPr/>
          </p:nvSpPr>
          <p:spPr>
            <a:xfrm>
              <a:off x="1232975" y="1874550"/>
              <a:ext cx="1225500" cy="329200"/>
            </a:xfrm>
            <a:custGeom>
              <a:avLst/>
              <a:gdLst/>
              <a:ahLst/>
              <a:cxnLst/>
              <a:rect l="l" t="t" r="r" b="b"/>
              <a:pathLst>
                <a:path w="49020" h="13168" extrusionOk="0">
                  <a:moveTo>
                    <a:pt x="20796" y="0"/>
                  </a:moveTo>
                  <a:cubicBezTo>
                    <a:pt x="14290" y="0"/>
                    <a:pt x="7270" y="841"/>
                    <a:pt x="1" y="2978"/>
                  </a:cubicBezTo>
                  <a:lnTo>
                    <a:pt x="1949" y="8884"/>
                  </a:lnTo>
                  <a:lnTo>
                    <a:pt x="1970" y="8884"/>
                  </a:lnTo>
                  <a:cubicBezTo>
                    <a:pt x="2579" y="8681"/>
                    <a:pt x="3167" y="8499"/>
                    <a:pt x="3776" y="8316"/>
                  </a:cubicBezTo>
                  <a:cubicBezTo>
                    <a:pt x="3959" y="8255"/>
                    <a:pt x="4162" y="8215"/>
                    <a:pt x="4365" y="8154"/>
                  </a:cubicBezTo>
                  <a:cubicBezTo>
                    <a:pt x="4771" y="8032"/>
                    <a:pt x="5197" y="7930"/>
                    <a:pt x="5603" y="7809"/>
                  </a:cubicBezTo>
                  <a:cubicBezTo>
                    <a:pt x="5826" y="7748"/>
                    <a:pt x="6050" y="7707"/>
                    <a:pt x="6253" y="7646"/>
                  </a:cubicBezTo>
                  <a:cubicBezTo>
                    <a:pt x="6699" y="7545"/>
                    <a:pt x="7146" y="7443"/>
                    <a:pt x="7572" y="7342"/>
                  </a:cubicBezTo>
                  <a:cubicBezTo>
                    <a:pt x="7734" y="7301"/>
                    <a:pt x="7897" y="7261"/>
                    <a:pt x="8059" y="7240"/>
                  </a:cubicBezTo>
                  <a:cubicBezTo>
                    <a:pt x="8648" y="7118"/>
                    <a:pt x="9216" y="6997"/>
                    <a:pt x="9784" y="6895"/>
                  </a:cubicBezTo>
                  <a:cubicBezTo>
                    <a:pt x="9987" y="6855"/>
                    <a:pt x="10190" y="6814"/>
                    <a:pt x="10393" y="6794"/>
                  </a:cubicBezTo>
                  <a:cubicBezTo>
                    <a:pt x="10779" y="6713"/>
                    <a:pt x="11165" y="6652"/>
                    <a:pt x="11530" y="6611"/>
                  </a:cubicBezTo>
                  <a:cubicBezTo>
                    <a:pt x="11773" y="6570"/>
                    <a:pt x="12017" y="6530"/>
                    <a:pt x="12261" y="6489"/>
                  </a:cubicBezTo>
                  <a:cubicBezTo>
                    <a:pt x="12606" y="6449"/>
                    <a:pt x="12971" y="6408"/>
                    <a:pt x="13316" y="6367"/>
                  </a:cubicBezTo>
                  <a:cubicBezTo>
                    <a:pt x="13539" y="6327"/>
                    <a:pt x="13783" y="6307"/>
                    <a:pt x="14006" y="6286"/>
                  </a:cubicBezTo>
                  <a:cubicBezTo>
                    <a:pt x="14514" y="6225"/>
                    <a:pt x="15041" y="6185"/>
                    <a:pt x="15549" y="6144"/>
                  </a:cubicBezTo>
                  <a:cubicBezTo>
                    <a:pt x="15772" y="6124"/>
                    <a:pt x="16016" y="6104"/>
                    <a:pt x="16259" y="6083"/>
                  </a:cubicBezTo>
                  <a:cubicBezTo>
                    <a:pt x="16604" y="6063"/>
                    <a:pt x="16929" y="6043"/>
                    <a:pt x="17254" y="6022"/>
                  </a:cubicBezTo>
                  <a:cubicBezTo>
                    <a:pt x="17538" y="6002"/>
                    <a:pt x="17802" y="6002"/>
                    <a:pt x="18066" y="5982"/>
                  </a:cubicBezTo>
                  <a:cubicBezTo>
                    <a:pt x="18350" y="5982"/>
                    <a:pt x="18614" y="5962"/>
                    <a:pt x="18898" y="5962"/>
                  </a:cubicBezTo>
                  <a:cubicBezTo>
                    <a:pt x="19182" y="5962"/>
                    <a:pt x="19446" y="5941"/>
                    <a:pt x="19730" y="5941"/>
                  </a:cubicBezTo>
                  <a:lnTo>
                    <a:pt x="20522" y="5941"/>
                  </a:lnTo>
                  <a:cubicBezTo>
                    <a:pt x="21049" y="5941"/>
                    <a:pt x="21557" y="5962"/>
                    <a:pt x="22085" y="5962"/>
                  </a:cubicBezTo>
                  <a:cubicBezTo>
                    <a:pt x="22288" y="5982"/>
                    <a:pt x="22491" y="5982"/>
                    <a:pt x="22714" y="5982"/>
                  </a:cubicBezTo>
                  <a:cubicBezTo>
                    <a:pt x="23018" y="6002"/>
                    <a:pt x="23343" y="6022"/>
                    <a:pt x="23648" y="6022"/>
                  </a:cubicBezTo>
                  <a:cubicBezTo>
                    <a:pt x="23851" y="6043"/>
                    <a:pt x="24033" y="6043"/>
                    <a:pt x="24216" y="6063"/>
                  </a:cubicBezTo>
                  <a:cubicBezTo>
                    <a:pt x="24541" y="6083"/>
                    <a:pt x="24865" y="6104"/>
                    <a:pt x="25190" y="6124"/>
                  </a:cubicBezTo>
                  <a:cubicBezTo>
                    <a:pt x="25332" y="6144"/>
                    <a:pt x="25495" y="6164"/>
                    <a:pt x="25637" y="6164"/>
                  </a:cubicBezTo>
                  <a:cubicBezTo>
                    <a:pt x="26814" y="6266"/>
                    <a:pt x="27951" y="6408"/>
                    <a:pt x="29047" y="6550"/>
                  </a:cubicBezTo>
                  <a:cubicBezTo>
                    <a:pt x="29108" y="6570"/>
                    <a:pt x="29169" y="6570"/>
                    <a:pt x="29209" y="6591"/>
                  </a:cubicBezTo>
                  <a:cubicBezTo>
                    <a:pt x="29595" y="6631"/>
                    <a:pt x="29980" y="6692"/>
                    <a:pt x="30346" y="6753"/>
                  </a:cubicBezTo>
                  <a:cubicBezTo>
                    <a:pt x="30386" y="6753"/>
                    <a:pt x="30447" y="6773"/>
                    <a:pt x="30488" y="6773"/>
                  </a:cubicBezTo>
                  <a:cubicBezTo>
                    <a:pt x="39155" y="8215"/>
                    <a:pt x="45813" y="11198"/>
                    <a:pt x="49020" y="13167"/>
                  </a:cubicBezTo>
                  <a:cubicBezTo>
                    <a:pt x="47883" y="11787"/>
                    <a:pt x="46158" y="8357"/>
                    <a:pt x="44168" y="3627"/>
                  </a:cubicBezTo>
                  <a:cubicBezTo>
                    <a:pt x="37828" y="1612"/>
                    <a:pt x="29804" y="0"/>
                    <a:pt x="20796" y="0"/>
                  </a:cubicBezTo>
                  <a:close/>
                </a:path>
              </a:pathLst>
            </a:custGeom>
            <a:solidFill>
              <a:srgbClr val="C1C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9"/>
            <p:cNvSpPr/>
            <p:nvPr/>
          </p:nvSpPr>
          <p:spPr>
            <a:xfrm>
              <a:off x="1911425" y="783900"/>
              <a:ext cx="547050" cy="1419850"/>
            </a:xfrm>
            <a:custGeom>
              <a:avLst/>
              <a:gdLst/>
              <a:ahLst/>
              <a:cxnLst/>
              <a:rect l="l" t="t" r="r" b="b"/>
              <a:pathLst>
                <a:path w="21882" h="56794" extrusionOk="0">
                  <a:moveTo>
                    <a:pt x="3167" y="1"/>
                  </a:moveTo>
                  <a:lnTo>
                    <a:pt x="3167" y="1"/>
                  </a:lnTo>
                  <a:cubicBezTo>
                    <a:pt x="2558" y="1543"/>
                    <a:pt x="1503" y="3634"/>
                    <a:pt x="1" y="6049"/>
                  </a:cubicBezTo>
                  <a:cubicBezTo>
                    <a:pt x="853" y="14676"/>
                    <a:pt x="2660" y="23140"/>
                    <a:pt x="5400" y="31320"/>
                  </a:cubicBezTo>
                  <a:cubicBezTo>
                    <a:pt x="8018" y="39134"/>
                    <a:pt x="11469" y="46685"/>
                    <a:pt x="15731" y="53809"/>
                  </a:cubicBezTo>
                  <a:cubicBezTo>
                    <a:pt x="18370" y="54845"/>
                    <a:pt x="20461" y="55920"/>
                    <a:pt x="21882" y="56793"/>
                  </a:cubicBezTo>
                  <a:cubicBezTo>
                    <a:pt x="19568" y="53992"/>
                    <a:pt x="14879" y="42788"/>
                    <a:pt x="10373" y="29107"/>
                  </a:cubicBezTo>
                  <a:cubicBezTo>
                    <a:pt x="5846" y="15406"/>
                    <a:pt x="2985" y="3613"/>
                    <a:pt x="3167"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9"/>
            <p:cNvSpPr/>
            <p:nvPr/>
          </p:nvSpPr>
          <p:spPr>
            <a:xfrm>
              <a:off x="1911425" y="783900"/>
              <a:ext cx="112175" cy="342550"/>
            </a:xfrm>
            <a:custGeom>
              <a:avLst/>
              <a:gdLst/>
              <a:ahLst/>
              <a:cxnLst/>
              <a:rect l="l" t="t" r="r" b="b"/>
              <a:pathLst>
                <a:path w="4487" h="13702" extrusionOk="0">
                  <a:moveTo>
                    <a:pt x="3167" y="1"/>
                  </a:moveTo>
                  <a:cubicBezTo>
                    <a:pt x="2558" y="1543"/>
                    <a:pt x="1503" y="3634"/>
                    <a:pt x="1" y="6049"/>
                  </a:cubicBezTo>
                  <a:cubicBezTo>
                    <a:pt x="265" y="8607"/>
                    <a:pt x="610" y="11164"/>
                    <a:pt x="1036" y="13701"/>
                  </a:cubicBezTo>
                  <a:cubicBezTo>
                    <a:pt x="2132" y="12220"/>
                    <a:pt x="3106" y="10758"/>
                    <a:pt x="3959" y="9419"/>
                  </a:cubicBezTo>
                  <a:cubicBezTo>
                    <a:pt x="4141" y="9114"/>
                    <a:pt x="4304" y="8830"/>
                    <a:pt x="4487" y="8566"/>
                  </a:cubicBezTo>
                  <a:cubicBezTo>
                    <a:pt x="3573" y="4547"/>
                    <a:pt x="3086" y="1523"/>
                    <a:pt x="3167" y="1"/>
                  </a:cubicBezTo>
                  <a:close/>
                </a:path>
              </a:pathLst>
            </a:custGeom>
            <a:solidFill>
              <a:srgbClr val="728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9"/>
            <p:cNvSpPr/>
            <p:nvPr/>
          </p:nvSpPr>
          <p:spPr>
            <a:xfrm>
              <a:off x="2194075" y="1925650"/>
              <a:ext cx="264400" cy="278100"/>
            </a:xfrm>
            <a:custGeom>
              <a:avLst/>
              <a:gdLst/>
              <a:ahLst/>
              <a:cxnLst/>
              <a:rect l="l" t="t" r="r" b="b"/>
              <a:pathLst>
                <a:path w="10576" h="11124" extrusionOk="0">
                  <a:moveTo>
                    <a:pt x="1" y="0"/>
                  </a:moveTo>
                  <a:lnTo>
                    <a:pt x="1" y="0"/>
                  </a:lnTo>
                  <a:cubicBezTo>
                    <a:pt x="1361" y="2761"/>
                    <a:pt x="2842" y="5480"/>
                    <a:pt x="4425" y="8139"/>
                  </a:cubicBezTo>
                  <a:cubicBezTo>
                    <a:pt x="7064" y="9175"/>
                    <a:pt x="9155" y="10250"/>
                    <a:pt x="10576" y="11123"/>
                  </a:cubicBezTo>
                  <a:cubicBezTo>
                    <a:pt x="9439" y="9743"/>
                    <a:pt x="7714" y="6313"/>
                    <a:pt x="5745" y="1583"/>
                  </a:cubicBezTo>
                  <a:cubicBezTo>
                    <a:pt x="3959" y="1015"/>
                    <a:pt x="2030" y="467"/>
                    <a:pt x="1" y="0"/>
                  </a:cubicBezTo>
                  <a:close/>
                </a:path>
              </a:pathLst>
            </a:custGeom>
            <a:solidFill>
              <a:srgbClr val="687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9"/>
            <p:cNvSpPr/>
            <p:nvPr/>
          </p:nvSpPr>
          <p:spPr>
            <a:xfrm>
              <a:off x="2233150" y="1393550"/>
              <a:ext cx="155300" cy="210675"/>
            </a:xfrm>
            <a:custGeom>
              <a:avLst/>
              <a:gdLst/>
              <a:ahLst/>
              <a:cxnLst/>
              <a:rect l="l" t="t" r="r" b="b"/>
              <a:pathLst>
                <a:path w="6212" h="8427" extrusionOk="0">
                  <a:moveTo>
                    <a:pt x="2205" y="1"/>
                  </a:moveTo>
                  <a:cubicBezTo>
                    <a:pt x="2048" y="1"/>
                    <a:pt x="1895" y="24"/>
                    <a:pt x="1746" y="73"/>
                  </a:cubicBezTo>
                  <a:cubicBezTo>
                    <a:pt x="447" y="499"/>
                    <a:pt x="0" y="2691"/>
                    <a:pt x="751" y="4985"/>
                  </a:cubicBezTo>
                  <a:cubicBezTo>
                    <a:pt x="1417" y="7001"/>
                    <a:pt x="2801" y="8426"/>
                    <a:pt x="4012" y="8426"/>
                  </a:cubicBezTo>
                  <a:cubicBezTo>
                    <a:pt x="4167" y="8426"/>
                    <a:pt x="4319" y="8403"/>
                    <a:pt x="4466" y="8355"/>
                  </a:cubicBezTo>
                  <a:cubicBezTo>
                    <a:pt x="5765" y="7908"/>
                    <a:pt x="6212" y="5716"/>
                    <a:pt x="5461" y="3422"/>
                  </a:cubicBezTo>
                  <a:cubicBezTo>
                    <a:pt x="4795" y="1409"/>
                    <a:pt x="3414" y="1"/>
                    <a:pt x="22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Graphic 2" descr="Arrow circle with solid fill">
            <a:extLst>
              <a:ext uri="{FF2B5EF4-FFF2-40B4-BE49-F238E27FC236}">
                <a16:creationId xmlns:a16="http://schemas.microsoft.com/office/drawing/2014/main" id="{4D1BE66F-C3BB-E12D-3831-088B9F75A8E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457389" y="4056884"/>
            <a:ext cx="778762" cy="778762"/>
          </a:xfrm>
          <a:prstGeom prst="rect">
            <a:avLst/>
          </a:prstGeom>
        </p:spPr>
      </p:pic>
      <p:sp>
        <p:nvSpPr>
          <p:cNvPr id="6" name="Rectangle 5">
            <a:extLst>
              <a:ext uri="{FF2B5EF4-FFF2-40B4-BE49-F238E27FC236}">
                <a16:creationId xmlns:a16="http://schemas.microsoft.com/office/drawing/2014/main" id="{5E1A4413-F221-0F47-4283-47B51103C3E4}"/>
              </a:ext>
            </a:extLst>
          </p:cNvPr>
          <p:cNvSpPr/>
          <p:nvPr/>
        </p:nvSpPr>
        <p:spPr>
          <a:xfrm>
            <a:off x="3319780" y="4173953"/>
            <a:ext cx="2514600" cy="695516"/>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sp>
        <p:nvSpPr>
          <p:cNvPr id="4" name="Google Shape;12073;p91">
            <a:extLst>
              <a:ext uri="{FF2B5EF4-FFF2-40B4-BE49-F238E27FC236}">
                <a16:creationId xmlns:a16="http://schemas.microsoft.com/office/drawing/2014/main" id="{EFD8CAC6-36E6-0892-D8B2-7ABDA656A1D9}"/>
              </a:ext>
            </a:extLst>
          </p:cNvPr>
          <p:cNvSpPr/>
          <p:nvPr/>
        </p:nvSpPr>
        <p:spPr>
          <a:xfrm>
            <a:off x="4319771" y="4224104"/>
            <a:ext cx="527180" cy="484997"/>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6E79E4"/>
          </a:solidFill>
          <a:ln>
            <a:solidFill>
              <a:srgbClr val="6E79E4"/>
            </a:solid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Rectangle 6">
            <a:extLst>
              <a:ext uri="{FF2B5EF4-FFF2-40B4-BE49-F238E27FC236}">
                <a16:creationId xmlns:a16="http://schemas.microsoft.com/office/drawing/2014/main" id="{FCBA0B48-80E9-73DB-69A2-BE0FD446490F}"/>
              </a:ext>
            </a:extLst>
          </p:cNvPr>
          <p:cNvSpPr/>
          <p:nvPr/>
        </p:nvSpPr>
        <p:spPr>
          <a:xfrm>
            <a:off x="6019475" y="4173618"/>
            <a:ext cx="2514600" cy="695516"/>
          </a:xfrm>
          <a:prstGeom prst="rect">
            <a:avLst/>
          </a:prstGeom>
          <a:solidFill>
            <a:srgbClr val="E7E7E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pic>
        <p:nvPicPr>
          <p:cNvPr id="11" name="Graphic 10" descr="Game controller with solid fill">
            <a:extLst>
              <a:ext uri="{FF2B5EF4-FFF2-40B4-BE49-F238E27FC236}">
                <a16:creationId xmlns:a16="http://schemas.microsoft.com/office/drawing/2014/main" id="{21C957F6-7B32-7F14-66E0-707F14F86FD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36437" y="4131046"/>
            <a:ext cx="650174" cy="6501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conclusion</a:t>
            </a:r>
            <a:endParaRPr sz="4400" dirty="0"/>
          </a:p>
        </p:txBody>
      </p:sp>
      <p:sp>
        <p:nvSpPr>
          <p:cNvPr id="444" name="Google Shape;444;p41"/>
          <p:cNvSpPr/>
          <p:nvPr/>
        </p:nvSpPr>
        <p:spPr>
          <a:xfrm>
            <a:off x="1958925" y="1168200"/>
            <a:ext cx="52398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txBox="1">
            <a:spLocks noGrp="1"/>
          </p:cNvSpPr>
          <p:nvPr>
            <p:ph type="subTitle" idx="1"/>
          </p:nvPr>
        </p:nvSpPr>
        <p:spPr>
          <a:xfrm>
            <a:off x="2259450" y="1304638"/>
            <a:ext cx="4625100" cy="245773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hlink"/>
              </a:buClr>
              <a:buSzPts val="1100"/>
              <a:buFont typeface="Arial"/>
              <a:buNone/>
            </a:pPr>
            <a:endParaRPr lang="en-GB" dirty="0">
              <a:solidFill>
                <a:schemeClr val="accent2"/>
              </a:solidFill>
            </a:endParaRPr>
          </a:p>
          <a:p>
            <a:pPr marL="0" lvl="0" indent="0" algn="just" rtl="0">
              <a:spcBef>
                <a:spcPts val="0"/>
              </a:spcBef>
              <a:spcAft>
                <a:spcPts val="0"/>
              </a:spcAft>
              <a:buClr>
                <a:schemeClr val="hlink"/>
              </a:buClr>
              <a:buSzPts val="1100"/>
              <a:buFont typeface="Arial"/>
              <a:buNone/>
            </a:pPr>
            <a:r>
              <a:rPr lang="en-GB" dirty="0">
                <a:solidFill>
                  <a:schemeClr val="accent2"/>
                </a:solidFill>
              </a:rPr>
              <a:t>This project brought together classic gaming and modern AI, creating a unique hand-gesture controlled Pac-Man game. It showed how AI can make games more immersive and taught me valuable lessons in tackling complex challenges. The project underlines AI's vast potential for transforming digital interactivity across many fields.</a:t>
            </a:r>
            <a:endParaRPr dirty="0">
              <a:solidFill>
                <a:schemeClr val="accent2"/>
              </a:solidFill>
            </a:endParaRPr>
          </a:p>
        </p:txBody>
      </p:sp>
      <p:cxnSp>
        <p:nvCxnSpPr>
          <p:cNvPr id="446" name="Google Shape;446;p41"/>
          <p:cNvCxnSpPr/>
          <p:nvPr/>
        </p:nvCxnSpPr>
        <p:spPr>
          <a:xfrm rot="10800000" flipH="1">
            <a:off x="3459250" y="4108786"/>
            <a:ext cx="4990500" cy="11400"/>
          </a:xfrm>
          <a:prstGeom prst="straightConnector1">
            <a:avLst/>
          </a:prstGeom>
          <a:noFill/>
          <a:ln w="19050" cap="flat" cmpd="sng">
            <a:solidFill>
              <a:schemeClr val="dk1"/>
            </a:solidFill>
            <a:prstDash val="solid"/>
            <a:round/>
            <a:headEnd type="none" w="med" len="med"/>
            <a:tailEnd type="none" w="med" len="med"/>
          </a:ln>
        </p:spPr>
      </p:cxnSp>
      <p:grpSp>
        <p:nvGrpSpPr>
          <p:cNvPr id="447" name="Google Shape;447;p41"/>
          <p:cNvGrpSpPr/>
          <p:nvPr/>
        </p:nvGrpSpPr>
        <p:grpSpPr>
          <a:xfrm>
            <a:off x="2284813" y="4059272"/>
            <a:ext cx="537556" cy="136576"/>
            <a:chOff x="2641350" y="846250"/>
            <a:chExt cx="413600" cy="105075"/>
          </a:xfrm>
        </p:grpSpPr>
        <p:sp>
          <p:nvSpPr>
            <p:cNvPr id="448" name="Google Shape;448;p4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Rectangle 461">
            <a:extLst>
              <a:ext uri="{FF2B5EF4-FFF2-40B4-BE49-F238E27FC236}">
                <a16:creationId xmlns:a16="http://schemas.microsoft.com/office/drawing/2014/main" id="{E2EB80C3-78A5-1777-A17B-10363B987E77}"/>
              </a:ext>
            </a:extLst>
          </p:cNvPr>
          <p:cNvSpPr/>
          <p:nvPr/>
        </p:nvSpPr>
        <p:spPr>
          <a:xfrm rot="2462881">
            <a:off x="8816678" y="4206240"/>
            <a:ext cx="155211" cy="12540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sp>
        <p:nvSpPr>
          <p:cNvPr id="463" name="Rectangle 462">
            <a:extLst>
              <a:ext uri="{FF2B5EF4-FFF2-40B4-BE49-F238E27FC236}">
                <a16:creationId xmlns:a16="http://schemas.microsoft.com/office/drawing/2014/main" id="{10359E6D-FC34-32E5-2175-D87A3D6DF0A6}"/>
              </a:ext>
            </a:extLst>
          </p:cNvPr>
          <p:cNvSpPr/>
          <p:nvPr/>
        </p:nvSpPr>
        <p:spPr>
          <a:xfrm rot="2462881">
            <a:off x="8475941" y="3482910"/>
            <a:ext cx="154800" cy="2260309"/>
          </a:xfrm>
          <a:prstGeom prst="rect">
            <a:avLst/>
          </a:prstGeom>
          <a:solidFill>
            <a:srgbClr val="6E79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grpSp>
        <p:nvGrpSpPr>
          <p:cNvPr id="2" name="Group 1">
            <a:extLst>
              <a:ext uri="{FF2B5EF4-FFF2-40B4-BE49-F238E27FC236}">
                <a16:creationId xmlns:a16="http://schemas.microsoft.com/office/drawing/2014/main" id="{3F2C61D2-20DC-4C0E-3432-CCF67E66D9C4}"/>
              </a:ext>
            </a:extLst>
          </p:cNvPr>
          <p:cNvGrpSpPr/>
          <p:nvPr/>
        </p:nvGrpSpPr>
        <p:grpSpPr>
          <a:xfrm>
            <a:off x="8395959" y="227013"/>
            <a:ext cx="498324" cy="662724"/>
            <a:chOff x="8447539" y="172058"/>
            <a:chExt cx="498324" cy="662724"/>
          </a:xfrm>
        </p:grpSpPr>
        <p:sp>
          <p:nvSpPr>
            <p:cNvPr id="3" name="Google Shape;1313;p63">
              <a:extLst>
                <a:ext uri="{FF2B5EF4-FFF2-40B4-BE49-F238E27FC236}">
                  <a16:creationId xmlns:a16="http://schemas.microsoft.com/office/drawing/2014/main" id="{ED149413-C45E-F4F1-C234-7AD119D68173}"/>
                </a:ext>
              </a:extLst>
            </p:cNvPr>
            <p:cNvSpPr/>
            <p:nvPr/>
          </p:nvSpPr>
          <p:spPr>
            <a:xfrm rot="5080589">
              <a:off x="8783463" y="242083"/>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14;p63">
              <a:extLst>
                <a:ext uri="{FF2B5EF4-FFF2-40B4-BE49-F238E27FC236}">
                  <a16:creationId xmlns:a16="http://schemas.microsoft.com/office/drawing/2014/main" id="{3FCA084C-FAF7-1987-FCF7-CB65D8C7AA17}"/>
                </a:ext>
              </a:extLst>
            </p:cNvPr>
            <p:cNvSpPr/>
            <p:nvPr/>
          </p:nvSpPr>
          <p:spPr>
            <a:xfrm rot="5080589">
              <a:off x="8447276" y="501120"/>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15;p63">
              <a:extLst>
                <a:ext uri="{FF2B5EF4-FFF2-40B4-BE49-F238E27FC236}">
                  <a16:creationId xmlns:a16="http://schemas.microsoft.com/office/drawing/2014/main" id="{566D5F36-A205-7131-3ABF-8091A99BF99E}"/>
                </a:ext>
              </a:extLst>
            </p:cNvPr>
            <p:cNvSpPr/>
            <p:nvPr/>
          </p:nvSpPr>
          <p:spPr>
            <a:xfrm rot="5080589">
              <a:off x="8456426" y="172295"/>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28" name="Picture 4" descr="Cherries Pacman Pixel Art Maker - Pacman Cherry Pixel Art Png,Pacman  Transparent - free transparent png images - pngaaa.com">
            <a:extLst>
              <a:ext uri="{FF2B5EF4-FFF2-40B4-BE49-F238E27FC236}">
                <a16:creationId xmlns:a16="http://schemas.microsoft.com/office/drawing/2014/main" id="{66845646-05A3-718D-ED0C-5BC8FC3937D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6383" b="90000" l="7889" r="93556">
                        <a14:foregroundMark x1="44222" y1="27340" x2="44222" y2="27340"/>
                        <a14:foregroundMark x1="55222" y1="23617" x2="55222" y2="23617"/>
                        <a14:foregroundMark x1="66556" y1="17234" x2="66556" y2="17234"/>
                        <a14:foregroundMark x1="76667" y1="11702" x2="76667" y2="11702"/>
                        <a14:foregroundMark x1="93556" y1="6383" x2="93556" y2="6383"/>
                        <a14:foregroundMark x1="79889" y1="10532" x2="79889" y2="10532"/>
                        <a14:foregroundMark x1="66556" y1="17660" x2="66556" y2="17660"/>
                        <a14:foregroundMark x1="56444" y1="23404" x2="56444" y2="23404"/>
                        <a14:foregroundMark x1="45111" y1="27979" x2="45111" y2="27979"/>
                        <a14:foregroundMark x1="30222" y1="33830" x2="30222" y2="33830"/>
                        <a14:foregroundMark x1="7889" y1="54043" x2="7889" y2="54043"/>
                      </a14:backgroundRemoval>
                    </a14:imgEffect>
                  </a14:imgLayer>
                </a14:imgProps>
              </a:ext>
              <a:ext uri="{28A0092B-C50C-407E-A947-70E740481C1C}">
                <a14:useLocalDpi xmlns:a14="http://schemas.microsoft.com/office/drawing/2010/main" val="0"/>
              </a:ext>
            </a:extLst>
          </a:blip>
          <a:srcRect/>
          <a:stretch>
            <a:fillRect/>
          </a:stretch>
        </p:blipFill>
        <p:spPr bwMode="auto">
          <a:xfrm>
            <a:off x="6383864" y="3758108"/>
            <a:ext cx="1451742" cy="1516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9069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68"/>
          <p:cNvSpPr txBox="1">
            <a:spLocks noGrp="1"/>
          </p:cNvSpPr>
          <p:nvPr>
            <p:ph type="title"/>
          </p:nvPr>
        </p:nvSpPr>
        <p:spPr>
          <a:xfrm>
            <a:off x="2014500" y="1816200"/>
            <a:ext cx="5115000" cy="1511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t>T</a:t>
            </a:r>
            <a:r>
              <a:rPr lang="en" dirty="0"/>
              <a:t>hank you!</a:t>
            </a:r>
            <a:endParaRPr dirty="0"/>
          </a:p>
        </p:txBody>
      </p:sp>
      <p:grpSp>
        <p:nvGrpSpPr>
          <p:cNvPr id="8" name="Group 7">
            <a:extLst>
              <a:ext uri="{FF2B5EF4-FFF2-40B4-BE49-F238E27FC236}">
                <a16:creationId xmlns:a16="http://schemas.microsoft.com/office/drawing/2014/main" id="{E429458E-2837-E8E8-6B3F-ABF0F0C3BDB6}"/>
              </a:ext>
            </a:extLst>
          </p:cNvPr>
          <p:cNvGrpSpPr/>
          <p:nvPr/>
        </p:nvGrpSpPr>
        <p:grpSpPr>
          <a:xfrm>
            <a:off x="1920813" y="3362812"/>
            <a:ext cx="5302373" cy="1491204"/>
            <a:chOff x="1317964" y="3112340"/>
            <a:chExt cx="6943077" cy="1952625"/>
          </a:xfrm>
        </p:grpSpPr>
        <p:pic>
          <p:nvPicPr>
            <p:cNvPr id="2050" name="Picture 2" descr="Pixelated Pac-Man ghost, Ms. Pac-Man Ghosts Video game, Pac-Man Ghost s,  game, text, logo png | PNGWing">
              <a:extLst>
                <a:ext uri="{FF2B5EF4-FFF2-40B4-BE49-F238E27FC236}">
                  <a16:creationId xmlns:a16="http://schemas.microsoft.com/office/drawing/2014/main" id="{89A882E7-BA60-8F1E-3D17-6FA32C14DB38}"/>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backgroundRemoval t="9756" b="89756" l="5652" r="55870">
                          <a14:foregroundMark x1="12283" y1="19024" x2="12609" y2="22927"/>
                          <a14:foregroundMark x1="10870" y1="43902" x2="10870" y2="43902"/>
                          <a14:foregroundMark x1="18804" y1="32195" x2="18804" y2="32195"/>
                          <a14:foregroundMark x1="17935" y1="44390" x2="17935" y2="44390"/>
                          <a14:foregroundMark x1="42500" y1="31707" x2="42500" y2="31707"/>
                          <a14:foregroundMark x1="41413" y1="42927" x2="41413" y2="42927"/>
                          <a14:foregroundMark x1="41630" y1="56585" x2="55870" y2="62439"/>
                          <a14:foregroundMark x1="54239" y1="42927" x2="54239" y2="42927"/>
                          <a14:foregroundMark x1="47283" y1="45366" x2="47283" y2="45366"/>
                          <a14:foregroundMark x1="54891" y1="31220" x2="54891" y2="31220"/>
                          <a14:foregroundMark x1="18370" y1="40976" x2="18370" y2="40976"/>
                          <a14:foregroundMark x1="29457" y1="43415" x2="29457" y2="43415"/>
                          <a14:foregroundMark x1="32283" y1="46341" x2="33478" y2="59024"/>
                          <a14:foregroundMark x1="36739" y1="30244" x2="36739" y2="30244"/>
                        </a14:backgroundRemoval>
                      </a14:imgEffect>
                      <a14:imgEffect>
                        <a14:brightnessContrast bright="-20000" contrast="40000"/>
                      </a14:imgEffect>
                    </a14:imgLayer>
                  </a14:imgProps>
                </a:ext>
                <a:ext uri="{28A0092B-C50C-407E-A947-70E740481C1C}">
                  <a14:useLocalDpi xmlns:a14="http://schemas.microsoft.com/office/drawing/2010/main" val="0"/>
                </a:ext>
              </a:extLst>
            </a:blip>
            <a:srcRect r="42909"/>
            <a:stretch/>
          </p:blipFill>
          <p:spPr bwMode="auto">
            <a:xfrm>
              <a:off x="1317964" y="3112340"/>
              <a:ext cx="5002937" cy="19526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ixelated Pac-Man ghost, Ms. Pac-Man Ghosts Video game, Pac-Man Ghost s,  game, text, logo png | PNGWing">
              <a:extLst>
                <a:ext uri="{FF2B5EF4-FFF2-40B4-BE49-F238E27FC236}">
                  <a16:creationId xmlns:a16="http://schemas.microsoft.com/office/drawing/2014/main" id="{C2902093-D924-0AEB-CCF2-A0B8795E06EF}"/>
                </a:ext>
              </a:extLst>
            </p:cNvPr>
            <p:cNvPicPr>
              <a:picLocks noChangeAspect="1" noChangeArrowheads="1"/>
            </p:cNvPicPr>
            <p:nvPr/>
          </p:nvPicPr>
          <p:blipFill rotWithShape="1">
            <a:blip r:embed="rId5">
              <a:extLst>
                <a:ext uri="{BEBA8EAE-BF5A-486C-A8C5-ECC9F3942E4B}">
                  <a14:imgProps xmlns:a14="http://schemas.microsoft.com/office/drawing/2010/main">
                    <a14:imgLayer r:embed="rId4">
                      <a14:imgEffect>
                        <a14:backgroundRemoval t="10000" b="90000" l="78615" r="97624"/>
                      </a14:imgEffect>
                      <a14:imgEffect>
                        <a14:brightnessContrast bright="-20000" contrast="40000"/>
                      </a14:imgEffect>
                    </a14:imgLayer>
                  </a14:imgProps>
                </a:ext>
                <a:ext uri="{28A0092B-C50C-407E-A947-70E740481C1C}">
                  <a14:useLocalDpi xmlns:a14="http://schemas.microsoft.com/office/drawing/2010/main" val="0"/>
                </a:ext>
              </a:extLst>
            </a:blip>
            <a:srcRect l="76239"/>
            <a:stretch/>
          </p:blipFill>
          <p:spPr bwMode="auto">
            <a:xfrm>
              <a:off x="6178858" y="3112340"/>
              <a:ext cx="2082183" cy="1952625"/>
            </a:xfrm>
            <a:prstGeom prst="rect">
              <a:avLst/>
            </a:prstGeom>
            <a:noFill/>
            <a:extLst>
              <a:ext uri="{909E8E84-426E-40DD-AFC4-6F175D3DCCD1}">
                <a14:hiddenFill xmlns:a14="http://schemas.microsoft.com/office/drawing/2010/main">
                  <a:solidFill>
                    <a:srgbClr val="FFFFFF"/>
                  </a:solidFill>
                </a14:hiddenFill>
              </a:ext>
            </a:extLst>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55"/>
        <p:cNvGrpSpPr/>
        <p:nvPr/>
      </p:nvGrpSpPr>
      <p:grpSpPr>
        <a:xfrm>
          <a:off x="0" y="0"/>
          <a:ext cx="0" cy="0"/>
          <a:chOff x="0" y="0"/>
          <a:chExt cx="0" cy="0"/>
        </a:xfrm>
      </p:grpSpPr>
      <p:sp>
        <p:nvSpPr>
          <p:cNvPr id="456" name="Google Shape;456;p42"/>
          <p:cNvSpPr/>
          <p:nvPr/>
        </p:nvSpPr>
        <p:spPr>
          <a:xfrm>
            <a:off x="1441200" y="519600"/>
            <a:ext cx="6261600" cy="41043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2"/>
          <p:cNvSpPr/>
          <p:nvPr/>
        </p:nvSpPr>
        <p:spPr>
          <a:xfrm>
            <a:off x="1791350" y="851550"/>
            <a:ext cx="55800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2"/>
          <p:cNvSpPr txBox="1">
            <a:spLocks noGrp="1"/>
          </p:cNvSpPr>
          <p:nvPr>
            <p:ph type="title"/>
          </p:nvPr>
        </p:nvSpPr>
        <p:spPr>
          <a:xfrm>
            <a:off x="2106050" y="2190967"/>
            <a:ext cx="4944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a:t>
            </a:r>
            <a:r>
              <a:rPr lang="en-GB" dirty="0"/>
              <a:t>n</a:t>
            </a:r>
            <a:r>
              <a:rPr lang="en" dirty="0"/>
              <a:t>troduction</a:t>
            </a:r>
            <a:endParaRPr dirty="0"/>
          </a:p>
        </p:txBody>
      </p:sp>
      <p:sp>
        <p:nvSpPr>
          <p:cNvPr id="459" name="Google Shape;459;p42"/>
          <p:cNvSpPr txBox="1">
            <a:spLocks noGrp="1"/>
          </p:cNvSpPr>
          <p:nvPr>
            <p:ph type="title" idx="2"/>
          </p:nvPr>
        </p:nvSpPr>
        <p:spPr>
          <a:xfrm>
            <a:off x="3638942" y="1349167"/>
            <a:ext cx="18828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60" name="Google Shape;460;p42"/>
          <p:cNvSpPr txBox="1">
            <a:spLocks noGrp="1"/>
          </p:cNvSpPr>
          <p:nvPr>
            <p:ph type="subTitle" idx="1"/>
          </p:nvPr>
        </p:nvSpPr>
        <p:spPr>
          <a:xfrm>
            <a:off x="1897842" y="3055967"/>
            <a:ext cx="5350800" cy="713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GB" sz="1400" dirty="0"/>
              <a:t>Brief introduction for the Gesture Controlled Game.</a:t>
            </a:r>
          </a:p>
        </p:txBody>
      </p:sp>
      <p:sp>
        <p:nvSpPr>
          <p:cNvPr id="461" name="Google Shape;461;p42"/>
          <p:cNvSpPr/>
          <p:nvPr/>
        </p:nvSpPr>
        <p:spPr>
          <a:xfrm>
            <a:off x="2195400" y="373100"/>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2" name="Google Shape;462;p42"/>
          <p:cNvGrpSpPr/>
          <p:nvPr/>
        </p:nvGrpSpPr>
        <p:grpSpPr>
          <a:xfrm>
            <a:off x="2710863" y="1234912"/>
            <a:ext cx="537556" cy="136576"/>
            <a:chOff x="2641350" y="846250"/>
            <a:chExt cx="413600" cy="105075"/>
          </a:xfrm>
        </p:grpSpPr>
        <p:sp>
          <p:nvSpPr>
            <p:cNvPr id="463" name="Google Shape;463;p42"/>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2"/>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2"/>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2"/>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 name="Google Shape;467;p42"/>
          <p:cNvGrpSpPr/>
          <p:nvPr/>
        </p:nvGrpSpPr>
        <p:grpSpPr>
          <a:xfrm>
            <a:off x="2881200" y="4514854"/>
            <a:ext cx="3397850" cy="187275"/>
            <a:chOff x="-3237675" y="-1132050"/>
            <a:chExt cx="3397850" cy="187275"/>
          </a:xfrm>
        </p:grpSpPr>
        <p:sp>
          <p:nvSpPr>
            <p:cNvPr id="468" name="Google Shape;468;p42"/>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2"/>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2"/>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2"/>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2"/>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2"/>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2"/>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2"/>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2"/>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7" name="Google Shape;477;p42"/>
          <p:cNvCxnSpPr/>
          <p:nvPr/>
        </p:nvCxnSpPr>
        <p:spPr>
          <a:xfrm rot="10800000" flipH="1">
            <a:off x="2195400" y="3762159"/>
            <a:ext cx="6957300" cy="22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42"/>
        <p:cNvGrpSpPr/>
        <p:nvPr/>
      </p:nvGrpSpPr>
      <p:grpSpPr>
        <a:xfrm>
          <a:off x="0" y="0"/>
          <a:ext cx="0" cy="0"/>
          <a:chOff x="0" y="0"/>
          <a:chExt cx="0" cy="0"/>
        </a:xfrm>
      </p:grpSpPr>
      <p:sp>
        <p:nvSpPr>
          <p:cNvPr id="443" name="Google Shape;443;p41"/>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Introduction</a:t>
            </a:r>
            <a:endParaRPr sz="4400" dirty="0"/>
          </a:p>
        </p:txBody>
      </p:sp>
      <p:sp>
        <p:nvSpPr>
          <p:cNvPr id="444" name="Google Shape;444;p41"/>
          <p:cNvSpPr/>
          <p:nvPr/>
        </p:nvSpPr>
        <p:spPr>
          <a:xfrm>
            <a:off x="1958925" y="1168200"/>
            <a:ext cx="5239800" cy="3440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txBox="1">
            <a:spLocks noGrp="1"/>
          </p:cNvSpPr>
          <p:nvPr>
            <p:ph type="subTitle" idx="1"/>
          </p:nvPr>
        </p:nvSpPr>
        <p:spPr>
          <a:xfrm>
            <a:off x="2259450" y="1304638"/>
            <a:ext cx="4625100" cy="2457735"/>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hlink"/>
              </a:buClr>
              <a:buSzPts val="1100"/>
              <a:buFont typeface="Arial"/>
              <a:buNone/>
            </a:pPr>
            <a:r>
              <a:rPr lang="en-GB" dirty="0">
                <a:solidFill>
                  <a:schemeClr val="accent2"/>
                </a:solidFill>
              </a:rPr>
              <a:t>The project revolves around enhancing the traditional Pac-Man game experience by infusing artificial intelligence and gesture-based controls. Leveraging the power of AI, a model is trained to interpret unique hand movements, subsequently guiding the in-game Pac-Man character. The motivation behind this endeavour is to explore innovative ways to enrich gaming experiences, merging a classic with advanced technology to deliver a unique and engaging form of interactive entertainment.</a:t>
            </a:r>
            <a:endParaRPr dirty="0">
              <a:solidFill>
                <a:schemeClr val="accent2"/>
              </a:solidFill>
            </a:endParaRPr>
          </a:p>
        </p:txBody>
      </p:sp>
      <p:cxnSp>
        <p:nvCxnSpPr>
          <p:cNvPr id="446" name="Google Shape;446;p41"/>
          <p:cNvCxnSpPr/>
          <p:nvPr/>
        </p:nvCxnSpPr>
        <p:spPr>
          <a:xfrm rot="10800000" flipH="1">
            <a:off x="3459250" y="4108786"/>
            <a:ext cx="4990500" cy="11400"/>
          </a:xfrm>
          <a:prstGeom prst="straightConnector1">
            <a:avLst/>
          </a:prstGeom>
          <a:noFill/>
          <a:ln w="19050" cap="flat" cmpd="sng">
            <a:solidFill>
              <a:schemeClr val="dk1"/>
            </a:solidFill>
            <a:prstDash val="solid"/>
            <a:round/>
            <a:headEnd type="none" w="med" len="med"/>
            <a:tailEnd type="none" w="med" len="med"/>
          </a:ln>
        </p:spPr>
      </p:cxnSp>
      <p:grpSp>
        <p:nvGrpSpPr>
          <p:cNvPr id="447" name="Google Shape;447;p41"/>
          <p:cNvGrpSpPr/>
          <p:nvPr/>
        </p:nvGrpSpPr>
        <p:grpSpPr>
          <a:xfrm>
            <a:off x="2284813" y="4059272"/>
            <a:ext cx="537556" cy="136576"/>
            <a:chOff x="2641350" y="846250"/>
            <a:chExt cx="413600" cy="105075"/>
          </a:xfrm>
        </p:grpSpPr>
        <p:sp>
          <p:nvSpPr>
            <p:cNvPr id="448" name="Google Shape;448;p41"/>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1"/>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1"/>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1"/>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 name="Rectangle 461">
            <a:extLst>
              <a:ext uri="{FF2B5EF4-FFF2-40B4-BE49-F238E27FC236}">
                <a16:creationId xmlns:a16="http://schemas.microsoft.com/office/drawing/2014/main" id="{E2EB80C3-78A5-1777-A17B-10363B987E77}"/>
              </a:ext>
            </a:extLst>
          </p:cNvPr>
          <p:cNvSpPr/>
          <p:nvPr/>
        </p:nvSpPr>
        <p:spPr>
          <a:xfrm rot="2462881">
            <a:off x="8816678" y="4206240"/>
            <a:ext cx="155211" cy="125403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sp>
        <p:nvSpPr>
          <p:cNvPr id="463" name="Rectangle 462">
            <a:extLst>
              <a:ext uri="{FF2B5EF4-FFF2-40B4-BE49-F238E27FC236}">
                <a16:creationId xmlns:a16="http://schemas.microsoft.com/office/drawing/2014/main" id="{10359E6D-FC34-32E5-2175-D87A3D6DF0A6}"/>
              </a:ext>
            </a:extLst>
          </p:cNvPr>
          <p:cNvSpPr/>
          <p:nvPr/>
        </p:nvSpPr>
        <p:spPr>
          <a:xfrm rot="2462881">
            <a:off x="8475941" y="3482910"/>
            <a:ext cx="154800" cy="2260309"/>
          </a:xfrm>
          <a:prstGeom prst="rect">
            <a:avLst/>
          </a:prstGeom>
          <a:solidFill>
            <a:srgbClr val="6E79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MT"/>
          </a:p>
        </p:txBody>
      </p:sp>
      <p:grpSp>
        <p:nvGrpSpPr>
          <p:cNvPr id="2" name="Group 1">
            <a:extLst>
              <a:ext uri="{FF2B5EF4-FFF2-40B4-BE49-F238E27FC236}">
                <a16:creationId xmlns:a16="http://schemas.microsoft.com/office/drawing/2014/main" id="{3F2C61D2-20DC-4C0E-3432-CCF67E66D9C4}"/>
              </a:ext>
            </a:extLst>
          </p:cNvPr>
          <p:cNvGrpSpPr/>
          <p:nvPr/>
        </p:nvGrpSpPr>
        <p:grpSpPr>
          <a:xfrm>
            <a:off x="8395959" y="227013"/>
            <a:ext cx="498324" cy="662724"/>
            <a:chOff x="8447539" y="172058"/>
            <a:chExt cx="498324" cy="662724"/>
          </a:xfrm>
        </p:grpSpPr>
        <p:sp>
          <p:nvSpPr>
            <p:cNvPr id="3" name="Google Shape;1313;p63">
              <a:extLst>
                <a:ext uri="{FF2B5EF4-FFF2-40B4-BE49-F238E27FC236}">
                  <a16:creationId xmlns:a16="http://schemas.microsoft.com/office/drawing/2014/main" id="{ED149413-C45E-F4F1-C234-7AD119D68173}"/>
                </a:ext>
              </a:extLst>
            </p:cNvPr>
            <p:cNvSpPr/>
            <p:nvPr/>
          </p:nvSpPr>
          <p:spPr>
            <a:xfrm rot="5080589">
              <a:off x="8783463" y="242083"/>
              <a:ext cx="162400" cy="162400"/>
            </a:xfrm>
            <a:custGeom>
              <a:avLst/>
              <a:gdLst/>
              <a:ahLst/>
              <a:cxnLst/>
              <a:rect l="l" t="t" r="r" b="b"/>
              <a:pathLst>
                <a:path w="6496" h="6496" extrusionOk="0">
                  <a:moveTo>
                    <a:pt x="3239" y="2042"/>
                  </a:moveTo>
                  <a:cubicBezTo>
                    <a:pt x="3322" y="2042"/>
                    <a:pt x="3406" y="2052"/>
                    <a:pt x="3491" y="2071"/>
                  </a:cubicBezTo>
                  <a:cubicBezTo>
                    <a:pt x="4121" y="2213"/>
                    <a:pt x="4526" y="2822"/>
                    <a:pt x="4384" y="3451"/>
                  </a:cubicBezTo>
                  <a:cubicBezTo>
                    <a:pt x="4278" y="4002"/>
                    <a:pt x="3782" y="4367"/>
                    <a:pt x="3251" y="4367"/>
                  </a:cubicBezTo>
                  <a:cubicBezTo>
                    <a:pt x="3176" y="4367"/>
                    <a:pt x="3100" y="4359"/>
                    <a:pt x="3024" y="4344"/>
                  </a:cubicBezTo>
                  <a:cubicBezTo>
                    <a:pt x="2395" y="4202"/>
                    <a:pt x="1989" y="3593"/>
                    <a:pt x="2131" y="2964"/>
                  </a:cubicBezTo>
                  <a:cubicBezTo>
                    <a:pt x="2237" y="2420"/>
                    <a:pt x="2707" y="2042"/>
                    <a:pt x="3239" y="2042"/>
                  </a:cubicBezTo>
                  <a:close/>
                  <a:moveTo>
                    <a:pt x="3390" y="0"/>
                  </a:moveTo>
                  <a:lnTo>
                    <a:pt x="3106" y="589"/>
                  </a:lnTo>
                  <a:cubicBezTo>
                    <a:pt x="2882" y="609"/>
                    <a:pt x="2639" y="650"/>
                    <a:pt x="2416" y="731"/>
                  </a:cubicBezTo>
                  <a:lnTo>
                    <a:pt x="1949" y="264"/>
                  </a:lnTo>
                  <a:lnTo>
                    <a:pt x="1056" y="853"/>
                  </a:lnTo>
                  <a:lnTo>
                    <a:pt x="1279" y="1462"/>
                  </a:lnTo>
                  <a:cubicBezTo>
                    <a:pt x="1116" y="1645"/>
                    <a:pt x="974" y="1827"/>
                    <a:pt x="873" y="2051"/>
                  </a:cubicBezTo>
                  <a:lnTo>
                    <a:pt x="223" y="2051"/>
                  </a:lnTo>
                  <a:lnTo>
                    <a:pt x="0" y="3106"/>
                  </a:lnTo>
                  <a:lnTo>
                    <a:pt x="589" y="3390"/>
                  </a:lnTo>
                  <a:cubicBezTo>
                    <a:pt x="609" y="3634"/>
                    <a:pt x="650" y="3857"/>
                    <a:pt x="711" y="4080"/>
                  </a:cubicBezTo>
                  <a:lnTo>
                    <a:pt x="264" y="4547"/>
                  </a:lnTo>
                  <a:lnTo>
                    <a:pt x="853" y="5461"/>
                  </a:lnTo>
                  <a:lnTo>
                    <a:pt x="1462" y="5217"/>
                  </a:lnTo>
                  <a:cubicBezTo>
                    <a:pt x="1624" y="5379"/>
                    <a:pt x="1827" y="5521"/>
                    <a:pt x="2050" y="5623"/>
                  </a:cubicBezTo>
                  <a:lnTo>
                    <a:pt x="2050" y="6272"/>
                  </a:lnTo>
                  <a:lnTo>
                    <a:pt x="3106" y="6496"/>
                  </a:lnTo>
                  <a:lnTo>
                    <a:pt x="3370" y="5907"/>
                  </a:lnTo>
                  <a:cubicBezTo>
                    <a:pt x="3613" y="5907"/>
                    <a:pt x="3857" y="5846"/>
                    <a:pt x="4080" y="5785"/>
                  </a:cubicBezTo>
                  <a:lnTo>
                    <a:pt x="4547" y="6232"/>
                  </a:lnTo>
                  <a:lnTo>
                    <a:pt x="5440" y="5643"/>
                  </a:lnTo>
                  <a:lnTo>
                    <a:pt x="5217" y="5034"/>
                  </a:lnTo>
                  <a:cubicBezTo>
                    <a:pt x="5379" y="4872"/>
                    <a:pt x="5521" y="4669"/>
                    <a:pt x="5623" y="4466"/>
                  </a:cubicBezTo>
                  <a:lnTo>
                    <a:pt x="6272" y="4446"/>
                  </a:lnTo>
                  <a:lnTo>
                    <a:pt x="6495" y="3390"/>
                  </a:lnTo>
                  <a:lnTo>
                    <a:pt x="5907" y="3126"/>
                  </a:lnTo>
                  <a:cubicBezTo>
                    <a:pt x="5886" y="2883"/>
                    <a:pt x="5846" y="2639"/>
                    <a:pt x="5785" y="2436"/>
                  </a:cubicBezTo>
                  <a:lnTo>
                    <a:pt x="6231" y="1969"/>
                  </a:lnTo>
                  <a:lnTo>
                    <a:pt x="5643" y="1056"/>
                  </a:lnTo>
                  <a:lnTo>
                    <a:pt x="5034" y="1279"/>
                  </a:lnTo>
                  <a:cubicBezTo>
                    <a:pt x="4851" y="1117"/>
                    <a:pt x="4669" y="995"/>
                    <a:pt x="4445" y="873"/>
                  </a:cubicBezTo>
                  <a:lnTo>
                    <a:pt x="4445" y="224"/>
                  </a:lnTo>
                  <a:lnTo>
                    <a:pt x="33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314;p63">
              <a:extLst>
                <a:ext uri="{FF2B5EF4-FFF2-40B4-BE49-F238E27FC236}">
                  <a16:creationId xmlns:a16="http://schemas.microsoft.com/office/drawing/2014/main" id="{3FCA084C-FAF7-1987-FCF7-CB65D8C7AA17}"/>
                </a:ext>
              </a:extLst>
            </p:cNvPr>
            <p:cNvSpPr/>
            <p:nvPr/>
          </p:nvSpPr>
          <p:spPr>
            <a:xfrm rot="5080589">
              <a:off x="8447276" y="501120"/>
              <a:ext cx="333925" cy="333400"/>
            </a:xfrm>
            <a:custGeom>
              <a:avLst/>
              <a:gdLst/>
              <a:ahLst/>
              <a:cxnLst/>
              <a:rect l="l" t="t" r="r" b="b"/>
              <a:pathLst>
                <a:path w="13357" h="13336" extrusionOk="0">
                  <a:moveTo>
                    <a:pt x="4385" y="6069"/>
                  </a:moveTo>
                  <a:cubicBezTo>
                    <a:pt x="4101" y="7348"/>
                    <a:pt x="4913" y="8606"/>
                    <a:pt x="6192" y="8891"/>
                  </a:cubicBezTo>
                  <a:cubicBezTo>
                    <a:pt x="7491" y="9175"/>
                    <a:pt x="8749" y="8363"/>
                    <a:pt x="9033" y="7064"/>
                  </a:cubicBezTo>
                  <a:cubicBezTo>
                    <a:pt x="9297" y="5785"/>
                    <a:pt x="8485" y="4527"/>
                    <a:pt x="7207" y="4242"/>
                  </a:cubicBezTo>
                  <a:cubicBezTo>
                    <a:pt x="5928" y="3958"/>
                    <a:pt x="4649" y="4770"/>
                    <a:pt x="4385" y="6069"/>
                  </a:cubicBezTo>
                  <a:close/>
                  <a:moveTo>
                    <a:pt x="1828" y="4181"/>
                  </a:moveTo>
                  <a:cubicBezTo>
                    <a:pt x="2051" y="3735"/>
                    <a:pt x="2315" y="3349"/>
                    <a:pt x="2640" y="2984"/>
                  </a:cubicBezTo>
                  <a:lnTo>
                    <a:pt x="2193" y="1725"/>
                  </a:lnTo>
                  <a:lnTo>
                    <a:pt x="4040" y="528"/>
                  </a:lnTo>
                  <a:lnTo>
                    <a:pt x="5014" y="1462"/>
                  </a:lnTo>
                  <a:cubicBezTo>
                    <a:pt x="5461" y="1320"/>
                    <a:pt x="5948" y="1238"/>
                    <a:pt x="6435" y="1198"/>
                  </a:cubicBezTo>
                  <a:lnTo>
                    <a:pt x="7004" y="0"/>
                  </a:lnTo>
                  <a:lnTo>
                    <a:pt x="9155" y="467"/>
                  </a:lnTo>
                  <a:lnTo>
                    <a:pt x="9175" y="1807"/>
                  </a:lnTo>
                  <a:cubicBezTo>
                    <a:pt x="9602" y="2030"/>
                    <a:pt x="10008" y="2294"/>
                    <a:pt x="10353" y="2619"/>
                  </a:cubicBezTo>
                  <a:lnTo>
                    <a:pt x="11611" y="2172"/>
                  </a:lnTo>
                  <a:lnTo>
                    <a:pt x="12829" y="4039"/>
                  </a:lnTo>
                  <a:lnTo>
                    <a:pt x="11875" y="4993"/>
                  </a:lnTo>
                  <a:cubicBezTo>
                    <a:pt x="12037" y="5440"/>
                    <a:pt x="12119" y="5927"/>
                    <a:pt x="12139" y="6414"/>
                  </a:cubicBezTo>
                  <a:lnTo>
                    <a:pt x="13357" y="6983"/>
                  </a:lnTo>
                  <a:lnTo>
                    <a:pt x="12890" y="9134"/>
                  </a:lnTo>
                  <a:lnTo>
                    <a:pt x="11550" y="9154"/>
                  </a:lnTo>
                  <a:cubicBezTo>
                    <a:pt x="11327" y="9601"/>
                    <a:pt x="11043" y="9987"/>
                    <a:pt x="10718" y="10352"/>
                  </a:cubicBezTo>
                  <a:lnTo>
                    <a:pt x="11185" y="11610"/>
                  </a:lnTo>
                  <a:lnTo>
                    <a:pt x="9318" y="12808"/>
                  </a:lnTo>
                  <a:lnTo>
                    <a:pt x="8364" y="11874"/>
                  </a:lnTo>
                  <a:cubicBezTo>
                    <a:pt x="7897" y="12016"/>
                    <a:pt x="7430" y="12098"/>
                    <a:pt x="6943" y="12118"/>
                  </a:cubicBezTo>
                  <a:lnTo>
                    <a:pt x="6374" y="13336"/>
                  </a:lnTo>
                  <a:lnTo>
                    <a:pt x="4203" y="12869"/>
                  </a:lnTo>
                  <a:lnTo>
                    <a:pt x="4182" y="11529"/>
                  </a:lnTo>
                  <a:cubicBezTo>
                    <a:pt x="3756" y="11306"/>
                    <a:pt x="3350" y="11022"/>
                    <a:pt x="3005" y="10697"/>
                  </a:cubicBezTo>
                  <a:lnTo>
                    <a:pt x="1747" y="11164"/>
                  </a:lnTo>
                  <a:lnTo>
                    <a:pt x="549" y="9296"/>
                  </a:lnTo>
                  <a:lnTo>
                    <a:pt x="1483" y="8342"/>
                  </a:lnTo>
                  <a:cubicBezTo>
                    <a:pt x="1341" y="7896"/>
                    <a:pt x="1239" y="7409"/>
                    <a:pt x="1219" y="6922"/>
                  </a:cubicBezTo>
                  <a:lnTo>
                    <a:pt x="1" y="6353"/>
                  </a:lnTo>
                  <a:lnTo>
                    <a:pt x="488" y="418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315;p63">
              <a:extLst>
                <a:ext uri="{FF2B5EF4-FFF2-40B4-BE49-F238E27FC236}">
                  <a16:creationId xmlns:a16="http://schemas.microsoft.com/office/drawing/2014/main" id="{566D5F36-A205-7131-3ABF-8091A99BF99E}"/>
                </a:ext>
              </a:extLst>
            </p:cNvPr>
            <p:cNvSpPr/>
            <p:nvPr/>
          </p:nvSpPr>
          <p:spPr>
            <a:xfrm rot="5080589">
              <a:off x="8456426" y="172295"/>
              <a:ext cx="241550" cy="241075"/>
            </a:xfrm>
            <a:custGeom>
              <a:avLst/>
              <a:gdLst/>
              <a:ahLst/>
              <a:cxnLst/>
              <a:rect l="l" t="t" r="r" b="b"/>
              <a:pathLst>
                <a:path w="9662" h="9643" extrusionOk="0">
                  <a:moveTo>
                    <a:pt x="4834" y="3027"/>
                  </a:moveTo>
                  <a:cubicBezTo>
                    <a:pt x="4953" y="3027"/>
                    <a:pt x="5075" y="3039"/>
                    <a:pt x="5196" y="3066"/>
                  </a:cubicBezTo>
                  <a:cubicBezTo>
                    <a:pt x="6130" y="3269"/>
                    <a:pt x="6719" y="4182"/>
                    <a:pt x="6516" y="5116"/>
                  </a:cubicBezTo>
                  <a:cubicBezTo>
                    <a:pt x="6357" y="5925"/>
                    <a:pt x="5650" y="6475"/>
                    <a:pt x="4856" y="6475"/>
                  </a:cubicBezTo>
                  <a:cubicBezTo>
                    <a:pt x="4734" y="6475"/>
                    <a:pt x="4610" y="6462"/>
                    <a:pt x="4486" y="6435"/>
                  </a:cubicBezTo>
                  <a:cubicBezTo>
                    <a:pt x="3552" y="6232"/>
                    <a:pt x="2964" y="5319"/>
                    <a:pt x="3166" y="4385"/>
                  </a:cubicBezTo>
                  <a:cubicBezTo>
                    <a:pt x="3325" y="3591"/>
                    <a:pt x="4037" y="3027"/>
                    <a:pt x="4834" y="3027"/>
                  </a:cubicBezTo>
                  <a:close/>
                  <a:moveTo>
                    <a:pt x="5034" y="1"/>
                  </a:moveTo>
                  <a:lnTo>
                    <a:pt x="4628" y="874"/>
                  </a:lnTo>
                  <a:cubicBezTo>
                    <a:pt x="4283" y="894"/>
                    <a:pt x="3938" y="955"/>
                    <a:pt x="3593" y="1077"/>
                  </a:cubicBezTo>
                  <a:lnTo>
                    <a:pt x="2903" y="387"/>
                  </a:lnTo>
                  <a:lnTo>
                    <a:pt x="1563" y="1259"/>
                  </a:lnTo>
                  <a:lnTo>
                    <a:pt x="1888" y="2173"/>
                  </a:lnTo>
                  <a:cubicBezTo>
                    <a:pt x="1664" y="2437"/>
                    <a:pt x="1461" y="2721"/>
                    <a:pt x="1299" y="3025"/>
                  </a:cubicBezTo>
                  <a:lnTo>
                    <a:pt x="325" y="3046"/>
                  </a:lnTo>
                  <a:lnTo>
                    <a:pt x="0" y="4609"/>
                  </a:lnTo>
                  <a:lnTo>
                    <a:pt x="873" y="5014"/>
                  </a:lnTo>
                  <a:cubicBezTo>
                    <a:pt x="893" y="5380"/>
                    <a:pt x="954" y="5725"/>
                    <a:pt x="1076" y="6050"/>
                  </a:cubicBezTo>
                  <a:lnTo>
                    <a:pt x="386" y="6740"/>
                  </a:lnTo>
                  <a:lnTo>
                    <a:pt x="1259" y="8100"/>
                  </a:lnTo>
                  <a:lnTo>
                    <a:pt x="2172" y="7755"/>
                  </a:lnTo>
                  <a:cubicBezTo>
                    <a:pt x="2436" y="7978"/>
                    <a:pt x="2720" y="8181"/>
                    <a:pt x="3045" y="8343"/>
                  </a:cubicBezTo>
                  <a:lnTo>
                    <a:pt x="3045" y="9318"/>
                  </a:lnTo>
                  <a:lnTo>
                    <a:pt x="4628" y="9642"/>
                  </a:lnTo>
                  <a:lnTo>
                    <a:pt x="5034" y="8770"/>
                  </a:lnTo>
                  <a:cubicBezTo>
                    <a:pt x="5379" y="8749"/>
                    <a:pt x="5724" y="8688"/>
                    <a:pt x="6049" y="8587"/>
                  </a:cubicBezTo>
                  <a:lnTo>
                    <a:pt x="6739" y="9257"/>
                  </a:lnTo>
                  <a:lnTo>
                    <a:pt x="8099" y="8384"/>
                  </a:lnTo>
                  <a:lnTo>
                    <a:pt x="7754" y="7470"/>
                  </a:lnTo>
                  <a:cubicBezTo>
                    <a:pt x="7997" y="7227"/>
                    <a:pt x="8180" y="6922"/>
                    <a:pt x="8342" y="6618"/>
                  </a:cubicBezTo>
                  <a:lnTo>
                    <a:pt x="9317" y="6598"/>
                  </a:lnTo>
                  <a:lnTo>
                    <a:pt x="9662" y="5035"/>
                  </a:lnTo>
                  <a:lnTo>
                    <a:pt x="8769" y="4629"/>
                  </a:lnTo>
                  <a:cubicBezTo>
                    <a:pt x="8748" y="4263"/>
                    <a:pt x="8687" y="3918"/>
                    <a:pt x="8586" y="3594"/>
                  </a:cubicBezTo>
                  <a:lnTo>
                    <a:pt x="9256" y="2904"/>
                  </a:lnTo>
                  <a:lnTo>
                    <a:pt x="8383" y="1564"/>
                  </a:lnTo>
                  <a:lnTo>
                    <a:pt x="7470" y="1889"/>
                  </a:lnTo>
                  <a:cubicBezTo>
                    <a:pt x="7226" y="1665"/>
                    <a:pt x="6942" y="1462"/>
                    <a:pt x="6617" y="1300"/>
                  </a:cubicBezTo>
                  <a:lnTo>
                    <a:pt x="6597" y="326"/>
                  </a:lnTo>
                  <a:lnTo>
                    <a:pt x="5034" y="1"/>
                  </a:lnTo>
                  <a:close/>
                </a:path>
              </a:pathLst>
            </a:custGeom>
            <a:solidFill>
              <a:srgbClr val="2B34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48"/>
          <p:cNvSpPr/>
          <p:nvPr/>
        </p:nvSpPr>
        <p:spPr>
          <a:xfrm>
            <a:off x="6145081" y="1164309"/>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8"/>
          <p:cNvSpPr/>
          <p:nvPr/>
        </p:nvSpPr>
        <p:spPr>
          <a:xfrm>
            <a:off x="380800" y="519600"/>
            <a:ext cx="6261600" cy="46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8"/>
          <p:cNvSpPr/>
          <p:nvPr/>
        </p:nvSpPr>
        <p:spPr>
          <a:xfrm>
            <a:off x="715100"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8"/>
          <p:cNvSpPr txBox="1">
            <a:spLocks noGrp="1"/>
          </p:cNvSpPr>
          <p:nvPr>
            <p:ph type="title"/>
          </p:nvPr>
        </p:nvSpPr>
        <p:spPr>
          <a:xfrm>
            <a:off x="1039150" y="2190975"/>
            <a:ext cx="51060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Tools used</a:t>
            </a:r>
          </a:p>
        </p:txBody>
      </p:sp>
      <p:sp>
        <p:nvSpPr>
          <p:cNvPr id="603" name="Google Shape;603;p48"/>
          <p:cNvSpPr txBox="1">
            <a:spLocks noGrp="1"/>
          </p:cNvSpPr>
          <p:nvPr>
            <p:ph type="title" idx="2"/>
          </p:nvPr>
        </p:nvSpPr>
        <p:spPr>
          <a:xfrm>
            <a:off x="1039142"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604" name="Google Shape;604;p48"/>
          <p:cNvSpPr txBox="1">
            <a:spLocks noGrp="1"/>
          </p:cNvSpPr>
          <p:nvPr>
            <p:ph type="subTitle" idx="1"/>
          </p:nvPr>
        </p:nvSpPr>
        <p:spPr>
          <a:xfrm>
            <a:off x="1039150" y="3685050"/>
            <a:ext cx="51060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600" dirty="0"/>
              <a:t>Highlighting the tools used for the project.</a:t>
            </a:r>
          </a:p>
        </p:txBody>
      </p:sp>
      <p:grpSp>
        <p:nvGrpSpPr>
          <p:cNvPr id="605" name="Google Shape;605;p48"/>
          <p:cNvGrpSpPr/>
          <p:nvPr/>
        </p:nvGrpSpPr>
        <p:grpSpPr>
          <a:xfrm rot="-5400000">
            <a:off x="328789" y="1830282"/>
            <a:ext cx="772605" cy="196301"/>
            <a:chOff x="2641350" y="846250"/>
            <a:chExt cx="413600" cy="105075"/>
          </a:xfrm>
        </p:grpSpPr>
        <p:sp>
          <p:nvSpPr>
            <p:cNvPr id="606" name="Google Shape;606;p48"/>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8"/>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8"/>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8"/>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10" name="Google Shape;610;p48"/>
          <p:cNvCxnSpPr/>
          <p:nvPr/>
        </p:nvCxnSpPr>
        <p:spPr>
          <a:xfrm>
            <a:off x="453675" y="4411950"/>
            <a:ext cx="5442600" cy="54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86"/>
        <p:cNvGrpSpPr/>
        <p:nvPr/>
      </p:nvGrpSpPr>
      <p:grpSpPr>
        <a:xfrm>
          <a:off x="0" y="0"/>
          <a:ext cx="0" cy="0"/>
          <a:chOff x="0" y="0"/>
          <a:chExt cx="0" cy="0"/>
        </a:xfrm>
      </p:grpSpPr>
      <p:sp>
        <p:nvSpPr>
          <p:cNvPr id="587" name="Google Shape;587;p47"/>
          <p:cNvSpPr/>
          <p:nvPr/>
        </p:nvSpPr>
        <p:spPr>
          <a:xfrm>
            <a:off x="4759004" y="1295400"/>
            <a:ext cx="3669900" cy="353906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MT" dirty="0"/>
          </a:p>
        </p:txBody>
      </p:sp>
      <p:sp>
        <p:nvSpPr>
          <p:cNvPr id="588" name="Google Shape;588;p47"/>
          <p:cNvSpPr/>
          <p:nvPr/>
        </p:nvSpPr>
        <p:spPr>
          <a:xfrm>
            <a:off x="719500" y="1295400"/>
            <a:ext cx="3669900" cy="3539067"/>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7"/>
          <p:cNvSpPr txBox="1">
            <a:spLocks noGrp="1"/>
          </p:cNvSpPr>
          <p:nvPr>
            <p:ph type="subTitle" idx="3"/>
          </p:nvPr>
        </p:nvSpPr>
        <p:spPr>
          <a:xfrm>
            <a:off x="1053896" y="2464800"/>
            <a:ext cx="3001108" cy="2176517"/>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en-GB" dirty="0"/>
              <a:t>The cornerstone of this project is Google's Teachable Machine, an intuitive tool that allows for easy training of machine learning models using image data. This tool allowed me to capture the hand gestures representing the different movement directions, which were ultimately sued as the game’s controls.</a:t>
            </a:r>
          </a:p>
        </p:txBody>
      </p:sp>
      <p:sp>
        <p:nvSpPr>
          <p:cNvPr id="4" name="Google Shape;591;p47">
            <a:extLst>
              <a:ext uri="{FF2B5EF4-FFF2-40B4-BE49-F238E27FC236}">
                <a16:creationId xmlns:a16="http://schemas.microsoft.com/office/drawing/2014/main" id="{73F54D4D-4F2B-D217-E27C-CA9AC6815669}"/>
              </a:ext>
            </a:extLst>
          </p:cNvPr>
          <p:cNvSpPr txBox="1">
            <a:spLocks/>
          </p:cNvSpPr>
          <p:nvPr/>
        </p:nvSpPr>
        <p:spPr>
          <a:xfrm>
            <a:off x="5088996" y="2437083"/>
            <a:ext cx="3001108" cy="217651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accent2"/>
                </a:solidFill>
                <a:latin typeface="Raleway Medium"/>
                <a:ea typeface="Raleway Medium"/>
                <a:cs typeface="Raleway Medium"/>
                <a:sym typeface="Raleway Medium"/>
              </a:defRPr>
            </a:lvl1pPr>
            <a:lvl2pPr marL="914400" marR="0" lvl="1"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2pPr>
            <a:lvl3pPr marL="1371600" marR="0" lvl="2"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3pPr>
            <a:lvl4pPr marL="1828800" marR="0" lvl="3"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4pPr>
            <a:lvl5pPr marL="2286000" marR="0" lvl="4"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5pPr>
            <a:lvl6pPr marL="2743200" marR="0" lvl="5"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6pPr>
            <a:lvl7pPr marL="3200400" marR="0" lvl="6"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7pPr>
            <a:lvl8pPr marL="3657600" marR="0" lvl="7"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8pPr>
            <a:lvl9pPr marL="4114800" marR="0" lvl="8" indent="-317500" algn="ctr" rtl="0">
              <a:lnSpc>
                <a:spcPct val="100000"/>
              </a:lnSpc>
              <a:spcBef>
                <a:spcPts val="0"/>
              </a:spcBef>
              <a:spcAft>
                <a:spcPts val="0"/>
              </a:spcAft>
              <a:buClr>
                <a:schemeClr val="dk2"/>
              </a:buClr>
              <a:buSzPts val="1400"/>
              <a:buFont typeface="Raleway Medium"/>
              <a:buNone/>
              <a:defRPr sz="1400" b="0" i="0" u="none" strike="noStrike" cap="none">
                <a:solidFill>
                  <a:schemeClr val="dk2"/>
                </a:solidFill>
                <a:latin typeface="Raleway Medium"/>
                <a:ea typeface="Raleway Medium"/>
                <a:cs typeface="Raleway Medium"/>
                <a:sym typeface="Raleway Medium"/>
              </a:defRPr>
            </a:lvl9pPr>
          </a:lstStyle>
          <a:p>
            <a:pPr marL="0" indent="0" algn="just"/>
            <a:r>
              <a:rPr lang="en-GB" dirty="0"/>
              <a:t>This JavaScript library offered the necessary functionality to create an interactive game canvas, draw game elements, and process the webcam feed. The p5.js library played a pivotal role in capturing the user's gestures in real-time and feeding this data into the Teachable Machine model for real-time gesture classification.</a:t>
            </a:r>
          </a:p>
        </p:txBody>
      </p:sp>
      <p:pic>
        <p:nvPicPr>
          <p:cNvPr id="2056" name="Picture 8">
            <a:extLst>
              <a:ext uri="{FF2B5EF4-FFF2-40B4-BE49-F238E27FC236}">
                <a16:creationId xmlns:a16="http://schemas.microsoft.com/office/drawing/2014/main" id="{21480B35-3307-250F-C0F0-E4F92537CA04}"/>
              </a:ext>
            </a:extLst>
          </p:cNvPr>
          <p:cNvPicPr>
            <a:picLocks noChangeAspect="1" noChangeArrowheads="1"/>
          </p:cNvPicPr>
          <p:nvPr/>
        </p:nvPicPr>
        <p:blipFill>
          <a:blip r:embed="rId3">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6186870" y="1730772"/>
            <a:ext cx="805360" cy="356743"/>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396;p39">
            <a:extLst>
              <a:ext uri="{FF2B5EF4-FFF2-40B4-BE49-F238E27FC236}">
                <a16:creationId xmlns:a16="http://schemas.microsoft.com/office/drawing/2014/main" id="{78FE057B-27CA-12BA-24EB-09455645281E}"/>
              </a:ext>
            </a:extLst>
          </p:cNvPr>
          <p:cNvSpPr txBox="1">
            <a:spLocks/>
          </p:cNvSpPr>
          <p:nvPr/>
        </p:nvSpPr>
        <p:spPr>
          <a:xfrm>
            <a:off x="720000" y="445025"/>
            <a:ext cx="7704000" cy="5727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accent1"/>
              </a:buClr>
              <a:buSzPts val="3500"/>
            </a:pPr>
            <a:r>
              <a:rPr lang="en-GB" sz="4400" dirty="0">
                <a:solidFill>
                  <a:schemeClr val="accent1"/>
                </a:solidFill>
                <a:latin typeface="Bebas Neue"/>
                <a:sym typeface="Bebas Neue"/>
              </a:rPr>
              <a:t>TOOLS USED</a:t>
            </a:r>
          </a:p>
        </p:txBody>
      </p:sp>
      <p:sp>
        <p:nvSpPr>
          <p:cNvPr id="14" name="TextBox 13">
            <a:extLst>
              <a:ext uri="{FF2B5EF4-FFF2-40B4-BE49-F238E27FC236}">
                <a16:creationId xmlns:a16="http://schemas.microsoft.com/office/drawing/2014/main" id="{46696044-23EB-C811-C948-CF7BDDEC0A9B}"/>
              </a:ext>
            </a:extLst>
          </p:cNvPr>
          <p:cNvSpPr txBox="1"/>
          <p:nvPr/>
        </p:nvSpPr>
        <p:spPr>
          <a:xfrm>
            <a:off x="934280" y="1493644"/>
            <a:ext cx="3110791" cy="830997"/>
          </a:xfrm>
          <a:prstGeom prst="rect">
            <a:avLst/>
          </a:prstGeom>
          <a:noFill/>
        </p:spPr>
        <p:txBody>
          <a:bodyPr wrap="square" rtlCol="0">
            <a:spAutoFit/>
          </a:bodyPr>
          <a:lstStyle/>
          <a:p>
            <a:pPr algn="ctr"/>
            <a:r>
              <a:rPr lang="en-GB" sz="2400" b="1" dirty="0">
                <a:solidFill>
                  <a:srgbClr val="7379B0"/>
                </a:solidFill>
                <a:latin typeface="Bahnschrift SemiBold" panose="020B0502040204020203" pitchFamily="34" charset="0"/>
              </a:rPr>
              <a:t>TEACHEABLE MACHINE</a:t>
            </a:r>
            <a:endParaRPr lang="en-MT" sz="2400" b="1" dirty="0">
              <a:solidFill>
                <a:srgbClr val="7379B0"/>
              </a:solidFill>
              <a:latin typeface="Bahnschrift SemiBold" panose="020B0502040204020203" pitchFamily="3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1"/>
        <p:cNvGrpSpPr/>
        <p:nvPr/>
      </p:nvGrpSpPr>
      <p:grpSpPr>
        <a:xfrm>
          <a:off x="0" y="0"/>
          <a:ext cx="0" cy="0"/>
          <a:chOff x="0" y="0"/>
          <a:chExt cx="0" cy="0"/>
        </a:xfrm>
      </p:grpSpPr>
      <p:sp>
        <p:nvSpPr>
          <p:cNvPr id="832" name="Google Shape;832;p53"/>
          <p:cNvSpPr/>
          <p:nvPr/>
        </p:nvSpPr>
        <p:spPr>
          <a:xfrm>
            <a:off x="1532631" y="3909809"/>
            <a:ext cx="998400" cy="998400"/>
          </a:xfrm>
          <a:prstGeom prst="ellipse">
            <a:avLst/>
          </a:prstGeom>
          <a:solidFill>
            <a:srgbClr val="000000">
              <a:alpha val="383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3"/>
          <p:cNvSpPr/>
          <p:nvPr/>
        </p:nvSpPr>
        <p:spPr>
          <a:xfrm>
            <a:off x="2080775" y="535000"/>
            <a:ext cx="6272802" cy="4608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3"/>
          <p:cNvSpPr/>
          <p:nvPr/>
        </p:nvSpPr>
        <p:spPr>
          <a:xfrm>
            <a:off x="2415175" y="832048"/>
            <a:ext cx="5580000" cy="4311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3"/>
          <p:cNvSpPr txBox="1">
            <a:spLocks noGrp="1"/>
          </p:cNvSpPr>
          <p:nvPr>
            <p:ph type="title"/>
          </p:nvPr>
        </p:nvSpPr>
        <p:spPr>
          <a:xfrm>
            <a:off x="2739225" y="2190975"/>
            <a:ext cx="4944900" cy="1465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dirty="0"/>
              <a:t>Implementation</a:t>
            </a:r>
          </a:p>
        </p:txBody>
      </p:sp>
      <p:sp>
        <p:nvSpPr>
          <p:cNvPr id="836" name="Google Shape;836;p53"/>
          <p:cNvSpPr txBox="1">
            <a:spLocks noGrp="1"/>
          </p:cNvSpPr>
          <p:nvPr>
            <p:ph type="title" idx="2"/>
          </p:nvPr>
        </p:nvSpPr>
        <p:spPr>
          <a:xfrm>
            <a:off x="2736775" y="1349167"/>
            <a:ext cx="18828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837" name="Google Shape;837;p53"/>
          <p:cNvSpPr txBox="1">
            <a:spLocks noGrp="1"/>
          </p:cNvSpPr>
          <p:nvPr>
            <p:ph type="subTitle" idx="1"/>
          </p:nvPr>
        </p:nvSpPr>
        <p:spPr>
          <a:xfrm>
            <a:off x="2531017" y="3685058"/>
            <a:ext cx="5350800" cy="713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sz="1500" dirty="0"/>
              <a:t>Walking through the creation of the AI-enhanced game.</a:t>
            </a:r>
          </a:p>
        </p:txBody>
      </p:sp>
      <p:cxnSp>
        <p:nvCxnSpPr>
          <p:cNvPr id="838" name="Google Shape;838;p53"/>
          <p:cNvCxnSpPr/>
          <p:nvPr/>
        </p:nvCxnSpPr>
        <p:spPr>
          <a:xfrm rot="10800000" flipH="1">
            <a:off x="2828575" y="4400742"/>
            <a:ext cx="5494200" cy="16500"/>
          </a:xfrm>
          <a:prstGeom prst="straightConnector1">
            <a:avLst/>
          </a:prstGeom>
          <a:noFill/>
          <a:ln w="19050" cap="flat" cmpd="sng">
            <a:solidFill>
              <a:schemeClr val="dk1"/>
            </a:solidFill>
            <a:prstDash val="solid"/>
            <a:round/>
            <a:headEnd type="none" w="med" len="med"/>
            <a:tailEnd type="none" w="med" len="med"/>
          </a:ln>
        </p:spPr>
      </p:cxnSp>
      <p:grpSp>
        <p:nvGrpSpPr>
          <p:cNvPr id="839" name="Google Shape;839;p53"/>
          <p:cNvGrpSpPr/>
          <p:nvPr/>
        </p:nvGrpSpPr>
        <p:grpSpPr>
          <a:xfrm rot="-5400000">
            <a:off x="7593664" y="1799657"/>
            <a:ext cx="772605" cy="196301"/>
            <a:chOff x="2641350" y="846250"/>
            <a:chExt cx="413600" cy="105075"/>
          </a:xfrm>
        </p:grpSpPr>
        <p:sp>
          <p:nvSpPr>
            <p:cNvPr id="840" name="Google Shape;840;p5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5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5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 name="Google Shape;844;p53"/>
          <p:cNvGrpSpPr/>
          <p:nvPr/>
        </p:nvGrpSpPr>
        <p:grpSpPr>
          <a:xfrm rot="5400000">
            <a:off x="-847462" y="1804154"/>
            <a:ext cx="3397850" cy="187275"/>
            <a:chOff x="-3237675" y="-1132050"/>
            <a:chExt cx="3397850" cy="187275"/>
          </a:xfrm>
        </p:grpSpPr>
        <p:sp>
          <p:nvSpPr>
            <p:cNvPr id="845" name="Google Shape;845;p53"/>
            <p:cNvSpPr/>
            <p:nvPr/>
          </p:nvSpPr>
          <p:spPr>
            <a:xfrm>
              <a:off x="-378750" y="-1132050"/>
              <a:ext cx="130425" cy="187275"/>
            </a:xfrm>
            <a:custGeom>
              <a:avLst/>
              <a:gdLst/>
              <a:ahLst/>
              <a:cxnLst/>
              <a:rect l="l" t="t" r="r" b="b"/>
              <a:pathLst>
                <a:path w="5217" h="7491" extrusionOk="0">
                  <a:moveTo>
                    <a:pt x="4040" y="0"/>
                  </a:moveTo>
                  <a:lnTo>
                    <a:pt x="0" y="6800"/>
                  </a:lnTo>
                  <a:lnTo>
                    <a:pt x="1157"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3"/>
            <p:cNvSpPr/>
            <p:nvPr/>
          </p:nvSpPr>
          <p:spPr>
            <a:xfrm>
              <a:off x="29725"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3"/>
            <p:cNvSpPr/>
            <p:nvPr/>
          </p:nvSpPr>
          <p:spPr>
            <a:xfrm>
              <a:off x="-787250" y="-1132050"/>
              <a:ext cx="130450" cy="187275"/>
            </a:xfrm>
            <a:custGeom>
              <a:avLst/>
              <a:gdLst/>
              <a:ahLst/>
              <a:cxnLst/>
              <a:rect l="l" t="t" r="r" b="b"/>
              <a:pathLst>
                <a:path w="5218" h="7491" extrusionOk="0">
                  <a:moveTo>
                    <a:pt x="4040" y="0"/>
                  </a:moveTo>
                  <a:lnTo>
                    <a:pt x="1" y="6800"/>
                  </a:lnTo>
                  <a:lnTo>
                    <a:pt x="1158" y="7490"/>
                  </a:lnTo>
                  <a:lnTo>
                    <a:pt x="521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3"/>
            <p:cNvSpPr/>
            <p:nvPr/>
          </p:nvSpPr>
          <p:spPr>
            <a:xfrm>
              <a:off x="-1195725" y="-1132050"/>
              <a:ext cx="130425" cy="187275"/>
            </a:xfrm>
            <a:custGeom>
              <a:avLst/>
              <a:gdLst/>
              <a:ahLst/>
              <a:cxnLst/>
              <a:rect l="l" t="t" r="r" b="b"/>
              <a:pathLst>
                <a:path w="5217" h="7491" extrusionOk="0">
                  <a:moveTo>
                    <a:pt x="4060" y="0"/>
                  </a:moveTo>
                  <a:lnTo>
                    <a:pt x="0" y="6800"/>
                  </a:lnTo>
                  <a:lnTo>
                    <a:pt x="1157"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3"/>
            <p:cNvSpPr/>
            <p:nvPr/>
          </p:nvSpPr>
          <p:spPr>
            <a:xfrm>
              <a:off x="-1604225" y="-1132050"/>
              <a:ext cx="130450" cy="187275"/>
            </a:xfrm>
            <a:custGeom>
              <a:avLst/>
              <a:gdLst/>
              <a:ahLst/>
              <a:cxnLst/>
              <a:rect l="l" t="t" r="r" b="b"/>
              <a:pathLst>
                <a:path w="5218" h="7491" extrusionOk="0">
                  <a:moveTo>
                    <a:pt x="4060" y="0"/>
                  </a:moveTo>
                  <a:lnTo>
                    <a:pt x="1" y="6800"/>
                  </a:lnTo>
                  <a:lnTo>
                    <a:pt x="115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3"/>
            <p:cNvSpPr/>
            <p:nvPr/>
          </p:nvSpPr>
          <p:spPr>
            <a:xfrm>
              <a:off x="-2012725" y="-1132050"/>
              <a:ext cx="130450" cy="187275"/>
            </a:xfrm>
            <a:custGeom>
              <a:avLst/>
              <a:gdLst/>
              <a:ahLst/>
              <a:cxnLst/>
              <a:rect l="l" t="t" r="r" b="b"/>
              <a:pathLst>
                <a:path w="5218" h="7491" extrusionOk="0">
                  <a:moveTo>
                    <a:pt x="4060" y="0"/>
                  </a:moveTo>
                  <a:lnTo>
                    <a:pt x="1"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3"/>
            <p:cNvSpPr/>
            <p:nvPr/>
          </p:nvSpPr>
          <p:spPr>
            <a:xfrm>
              <a:off x="-2421200" y="-1132050"/>
              <a:ext cx="130425" cy="187275"/>
            </a:xfrm>
            <a:custGeom>
              <a:avLst/>
              <a:gdLst/>
              <a:ahLst/>
              <a:cxnLst/>
              <a:rect l="l" t="t" r="r" b="b"/>
              <a:pathLst>
                <a:path w="5217" h="7491" extrusionOk="0">
                  <a:moveTo>
                    <a:pt x="4060" y="0"/>
                  </a:moveTo>
                  <a:lnTo>
                    <a:pt x="0" y="6800"/>
                  </a:lnTo>
                  <a:lnTo>
                    <a:pt x="1178" y="7490"/>
                  </a:lnTo>
                  <a:lnTo>
                    <a:pt x="5217" y="690"/>
                  </a:lnTo>
                  <a:lnTo>
                    <a:pt x="4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3"/>
            <p:cNvSpPr/>
            <p:nvPr/>
          </p:nvSpPr>
          <p:spPr>
            <a:xfrm>
              <a:off x="-2829175" y="-1132050"/>
              <a:ext cx="129925" cy="187275"/>
            </a:xfrm>
            <a:custGeom>
              <a:avLst/>
              <a:gdLst/>
              <a:ahLst/>
              <a:cxnLst/>
              <a:rect l="l" t="t" r="r" b="b"/>
              <a:pathLst>
                <a:path w="5197" h="7491" extrusionOk="0">
                  <a:moveTo>
                    <a:pt x="4039" y="0"/>
                  </a:moveTo>
                  <a:lnTo>
                    <a:pt x="0" y="6800"/>
                  </a:lnTo>
                  <a:lnTo>
                    <a:pt x="1157" y="7490"/>
                  </a:lnTo>
                  <a:lnTo>
                    <a:pt x="5196" y="690"/>
                  </a:lnTo>
                  <a:lnTo>
                    <a:pt x="403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3"/>
            <p:cNvSpPr/>
            <p:nvPr/>
          </p:nvSpPr>
          <p:spPr>
            <a:xfrm>
              <a:off x="-3237675" y="-1132050"/>
              <a:ext cx="129925" cy="187275"/>
            </a:xfrm>
            <a:custGeom>
              <a:avLst/>
              <a:gdLst/>
              <a:ahLst/>
              <a:cxnLst/>
              <a:rect l="l" t="t" r="r" b="b"/>
              <a:pathLst>
                <a:path w="5197" h="7491" extrusionOk="0">
                  <a:moveTo>
                    <a:pt x="4040" y="0"/>
                  </a:moveTo>
                  <a:lnTo>
                    <a:pt x="0" y="6800"/>
                  </a:lnTo>
                  <a:lnTo>
                    <a:pt x="1157" y="7490"/>
                  </a:lnTo>
                  <a:lnTo>
                    <a:pt x="5197" y="690"/>
                  </a:lnTo>
                  <a:lnTo>
                    <a:pt x="404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54" name="Google Shape;854;p53"/>
          <p:cNvCxnSpPr/>
          <p:nvPr/>
        </p:nvCxnSpPr>
        <p:spPr>
          <a:xfrm rot="10800000">
            <a:off x="524900" y="-25"/>
            <a:ext cx="0" cy="3633600"/>
          </a:xfrm>
          <a:prstGeom prst="straightConnector1">
            <a:avLst/>
          </a:prstGeom>
          <a:noFill/>
          <a:ln w="19050" cap="flat" cmpd="sng">
            <a:solidFill>
              <a:schemeClr val="lt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43"/>
          <p:cNvSpPr/>
          <p:nvPr/>
        </p:nvSpPr>
        <p:spPr>
          <a:xfrm>
            <a:off x="715100" y="271220"/>
            <a:ext cx="4107600" cy="4608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3"/>
          <p:cNvSpPr txBox="1">
            <a:spLocks noGrp="1"/>
          </p:cNvSpPr>
          <p:nvPr>
            <p:ph type="title"/>
          </p:nvPr>
        </p:nvSpPr>
        <p:spPr>
          <a:xfrm>
            <a:off x="912361" y="409792"/>
            <a:ext cx="3675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dirty="0"/>
              <a:t>Training the model</a:t>
            </a:r>
            <a:endParaRPr sz="3600" dirty="0"/>
          </a:p>
        </p:txBody>
      </p:sp>
      <p:grpSp>
        <p:nvGrpSpPr>
          <p:cNvPr id="485" name="Google Shape;485;p43"/>
          <p:cNvGrpSpPr/>
          <p:nvPr/>
        </p:nvGrpSpPr>
        <p:grpSpPr>
          <a:xfrm rot="10800000">
            <a:off x="-369277" y="3791021"/>
            <a:ext cx="2159530" cy="548628"/>
            <a:chOff x="2641350" y="846250"/>
            <a:chExt cx="413600" cy="105075"/>
          </a:xfrm>
        </p:grpSpPr>
        <p:sp>
          <p:nvSpPr>
            <p:cNvPr id="486" name="Google Shape;486;p43"/>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3"/>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3"/>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3"/>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Google Shape;496;p43"/>
          <p:cNvSpPr txBox="1">
            <a:spLocks noGrp="1"/>
          </p:cNvSpPr>
          <p:nvPr>
            <p:ph type="body" idx="1"/>
          </p:nvPr>
        </p:nvSpPr>
        <p:spPr>
          <a:xfrm>
            <a:off x="930950" y="943655"/>
            <a:ext cx="3675900" cy="13143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GB" dirty="0"/>
              <a:t>The transformation of the classic Pac-Man game into an AI-enhanced, gesture-controlled gaming experience unfolded through a series of carefully planned stages during the implementation phase of this project. The process started with the generation of a machine learning model utilizing Google's Teachable Machine. Various hand gestures representing directions (up, down, left, right &amp; nothing) were captured in multiple positions and under different lighting conditions to train the model. Once trained, the model's performance was put to the test, testing its accuracy and real-time responsiveness to gestures.</a:t>
            </a:r>
            <a:endParaRPr dirty="0"/>
          </a:p>
        </p:txBody>
      </p:sp>
      <p:sp>
        <p:nvSpPr>
          <p:cNvPr id="2" name="Rectangle 1">
            <a:extLst>
              <a:ext uri="{FF2B5EF4-FFF2-40B4-BE49-F238E27FC236}">
                <a16:creationId xmlns:a16="http://schemas.microsoft.com/office/drawing/2014/main" id="{C14892D7-8BE8-E09D-0425-D85D29908CE4}"/>
              </a:ext>
            </a:extLst>
          </p:cNvPr>
          <p:cNvSpPr/>
          <p:nvPr/>
        </p:nvSpPr>
        <p:spPr>
          <a:xfrm>
            <a:off x="5238427" y="-278969"/>
            <a:ext cx="3401878" cy="5556142"/>
          </a:xfrm>
          <a:prstGeom prst="rect">
            <a:avLst/>
          </a:prstGeom>
          <a:solidFill>
            <a:srgbClr val="E7E7E7"/>
          </a:solidFill>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MT"/>
          </a:p>
        </p:txBody>
      </p:sp>
      <p:pic>
        <p:nvPicPr>
          <p:cNvPr id="14" name="Picture 13" descr="A black and white logo&#10;&#10;Description automatically generated with low confidence">
            <a:extLst>
              <a:ext uri="{FF2B5EF4-FFF2-40B4-BE49-F238E27FC236}">
                <a16:creationId xmlns:a16="http://schemas.microsoft.com/office/drawing/2014/main" id="{D4DA9E49-87DF-306F-2CE2-9039AA3D85CC}"/>
              </a:ext>
            </a:extLst>
          </p:cNvPr>
          <p:cNvPicPr>
            <a:picLocks noChangeAspect="1"/>
          </p:cNvPicPr>
          <p:nvPr/>
        </p:nvPicPr>
        <p:blipFill>
          <a:blip r:embed="rId3"/>
          <a:stretch>
            <a:fillRect/>
          </a:stretch>
        </p:blipFill>
        <p:spPr>
          <a:xfrm>
            <a:off x="5494149" y="409792"/>
            <a:ext cx="1600208" cy="1229014"/>
          </a:xfrm>
          <a:prstGeom prst="rect">
            <a:avLst/>
          </a:prstGeom>
        </p:spPr>
      </p:pic>
      <p:pic>
        <p:nvPicPr>
          <p:cNvPr id="16" name="Picture 15" descr="A black and white cartoon&#10;&#10;Description automatically generated with low confidence">
            <a:extLst>
              <a:ext uri="{FF2B5EF4-FFF2-40B4-BE49-F238E27FC236}">
                <a16:creationId xmlns:a16="http://schemas.microsoft.com/office/drawing/2014/main" id="{7D181B9D-1274-5626-1DAD-C12A5DD0EA04}"/>
              </a:ext>
            </a:extLst>
          </p:cNvPr>
          <p:cNvPicPr>
            <a:picLocks noChangeAspect="1"/>
          </p:cNvPicPr>
          <p:nvPr/>
        </p:nvPicPr>
        <p:blipFill>
          <a:blip r:embed="rId4"/>
          <a:stretch>
            <a:fillRect/>
          </a:stretch>
        </p:blipFill>
        <p:spPr>
          <a:xfrm>
            <a:off x="6653470" y="438283"/>
            <a:ext cx="1801203" cy="1230698"/>
          </a:xfrm>
          <a:prstGeom prst="rect">
            <a:avLst/>
          </a:prstGeom>
        </p:spPr>
      </p:pic>
      <p:pic>
        <p:nvPicPr>
          <p:cNvPr id="18" name="Picture 17" descr="A black and white drawing of a person with a white head&#10;&#10;Description automatically generated with low confidence">
            <a:extLst>
              <a:ext uri="{FF2B5EF4-FFF2-40B4-BE49-F238E27FC236}">
                <a16:creationId xmlns:a16="http://schemas.microsoft.com/office/drawing/2014/main" id="{4BD93DE7-F6D6-912F-4BC0-C35482708E57}"/>
              </a:ext>
            </a:extLst>
          </p:cNvPr>
          <p:cNvPicPr>
            <a:picLocks noChangeAspect="1"/>
          </p:cNvPicPr>
          <p:nvPr/>
        </p:nvPicPr>
        <p:blipFill>
          <a:blip r:embed="rId5"/>
          <a:stretch>
            <a:fillRect/>
          </a:stretch>
        </p:blipFill>
        <p:spPr>
          <a:xfrm>
            <a:off x="5327292" y="1824159"/>
            <a:ext cx="1933921" cy="1481513"/>
          </a:xfrm>
          <a:prstGeom prst="rect">
            <a:avLst/>
          </a:prstGeom>
        </p:spPr>
      </p:pic>
      <p:pic>
        <p:nvPicPr>
          <p:cNvPr id="20" name="Picture 19" descr="A picture containing black, circle, light, shadow&#10;&#10;Description automatically generated">
            <a:extLst>
              <a:ext uri="{FF2B5EF4-FFF2-40B4-BE49-F238E27FC236}">
                <a16:creationId xmlns:a16="http://schemas.microsoft.com/office/drawing/2014/main" id="{3CA9590A-B855-5DE1-0D31-A6B0336D9F04}"/>
              </a:ext>
            </a:extLst>
          </p:cNvPr>
          <p:cNvPicPr>
            <a:picLocks noChangeAspect="1"/>
          </p:cNvPicPr>
          <p:nvPr/>
        </p:nvPicPr>
        <p:blipFill>
          <a:blip r:embed="rId6"/>
          <a:stretch>
            <a:fillRect/>
          </a:stretch>
        </p:blipFill>
        <p:spPr>
          <a:xfrm>
            <a:off x="6653470" y="1882099"/>
            <a:ext cx="1908148" cy="1385649"/>
          </a:xfrm>
          <a:prstGeom prst="rect">
            <a:avLst/>
          </a:prstGeom>
        </p:spPr>
      </p:pic>
      <p:pic>
        <p:nvPicPr>
          <p:cNvPr id="22" name="Picture 21" descr="A white circle on a black background&#10;&#10;Description automatically generated with low confidence">
            <a:extLst>
              <a:ext uri="{FF2B5EF4-FFF2-40B4-BE49-F238E27FC236}">
                <a16:creationId xmlns:a16="http://schemas.microsoft.com/office/drawing/2014/main" id="{F0E804AB-D009-FDE7-97F4-6AA6AC36DFFC}"/>
              </a:ext>
            </a:extLst>
          </p:cNvPr>
          <p:cNvPicPr>
            <a:picLocks noChangeAspect="1"/>
          </p:cNvPicPr>
          <p:nvPr/>
        </p:nvPicPr>
        <p:blipFill>
          <a:blip r:embed="rId7"/>
          <a:stretch>
            <a:fillRect/>
          </a:stretch>
        </p:blipFill>
        <p:spPr>
          <a:xfrm>
            <a:off x="5827040" y="3313421"/>
            <a:ext cx="2286646" cy="1506149"/>
          </a:xfrm>
          <a:prstGeom prst="rect">
            <a:avLst/>
          </a:prstGeom>
        </p:spPr>
      </p:pic>
      <p:sp>
        <p:nvSpPr>
          <p:cNvPr id="23" name="Google Shape;483;p43">
            <a:extLst>
              <a:ext uri="{FF2B5EF4-FFF2-40B4-BE49-F238E27FC236}">
                <a16:creationId xmlns:a16="http://schemas.microsoft.com/office/drawing/2014/main" id="{91973B81-797A-7200-F25F-9B6E47357142}"/>
              </a:ext>
            </a:extLst>
          </p:cNvPr>
          <p:cNvSpPr txBox="1">
            <a:spLocks/>
          </p:cNvSpPr>
          <p:nvPr/>
        </p:nvSpPr>
        <p:spPr>
          <a:xfrm>
            <a:off x="5933275" y="1353045"/>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400" b="1" dirty="0">
                <a:solidFill>
                  <a:srgbClr val="5C64B8"/>
                </a:solidFill>
              </a:rPr>
              <a:t>up</a:t>
            </a:r>
            <a:endParaRPr lang="en-GB" sz="3600" b="1" dirty="0">
              <a:solidFill>
                <a:srgbClr val="5C64B8"/>
              </a:solidFill>
            </a:endParaRPr>
          </a:p>
        </p:txBody>
      </p:sp>
      <p:sp>
        <p:nvSpPr>
          <p:cNvPr id="24" name="Google Shape;483;p43">
            <a:extLst>
              <a:ext uri="{FF2B5EF4-FFF2-40B4-BE49-F238E27FC236}">
                <a16:creationId xmlns:a16="http://schemas.microsoft.com/office/drawing/2014/main" id="{E97F1937-2485-DE93-BBAB-1203DD509B9C}"/>
              </a:ext>
            </a:extLst>
          </p:cNvPr>
          <p:cNvSpPr txBox="1">
            <a:spLocks/>
          </p:cNvSpPr>
          <p:nvPr/>
        </p:nvSpPr>
        <p:spPr>
          <a:xfrm>
            <a:off x="7286790" y="1350855"/>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400" b="1" dirty="0">
                <a:solidFill>
                  <a:srgbClr val="5C64B8"/>
                </a:solidFill>
              </a:rPr>
              <a:t>down</a:t>
            </a:r>
            <a:endParaRPr lang="en-GB" sz="3600" b="1" dirty="0">
              <a:solidFill>
                <a:srgbClr val="5C64B8"/>
              </a:solidFill>
            </a:endParaRPr>
          </a:p>
        </p:txBody>
      </p:sp>
      <p:sp>
        <p:nvSpPr>
          <p:cNvPr id="25" name="Google Shape;483;p43">
            <a:extLst>
              <a:ext uri="{FF2B5EF4-FFF2-40B4-BE49-F238E27FC236}">
                <a16:creationId xmlns:a16="http://schemas.microsoft.com/office/drawing/2014/main" id="{AABFFF86-B0C3-4136-540D-6F263F314F15}"/>
              </a:ext>
            </a:extLst>
          </p:cNvPr>
          <p:cNvSpPr txBox="1">
            <a:spLocks/>
          </p:cNvSpPr>
          <p:nvPr/>
        </p:nvSpPr>
        <p:spPr>
          <a:xfrm>
            <a:off x="5942621" y="2946173"/>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400" b="1" dirty="0">
                <a:solidFill>
                  <a:srgbClr val="5C64B8"/>
                </a:solidFill>
              </a:rPr>
              <a:t>left</a:t>
            </a:r>
            <a:endParaRPr lang="en-GB" sz="3600" b="1" dirty="0">
              <a:solidFill>
                <a:srgbClr val="5C64B8"/>
              </a:solidFill>
            </a:endParaRPr>
          </a:p>
        </p:txBody>
      </p:sp>
      <p:sp>
        <p:nvSpPr>
          <p:cNvPr id="26" name="Google Shape;483;p43">
            <a:extLst>
              <a:ext uri="{FF2B5EF4-FFF2-40B4-BE49-F238E27FC236}">
                <a16:creationId xmlns:a16="http://schemas.microsoft.com/office/drawing/2014/main" id="{9F062962-2F55-7B30-7EBD-CF038D813DF0}"/>
              </a:ext>
            </a:extLst>
          </p:cNvPr>
          <p:cNvSpPr txBox="1">
            <a:spLocks/>
          </p:cNvSpPr>
          <p:nvPr/>
        </p:nvSpPr>
        <p:spPr>
          <a:xfrm>
            <a:off x="7296136" y="2959166"/>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400" b="1" dirty="0">
                <a:solidFill>
                  <a:srgbClr val="5C64B8"/>
                </a:solidFill>
              </a:rPr>
              <a:t>right</a:t>
            </a:r>
            <a:endParaRPr lang="en-GB" sz="3600" b="1" dirty="0">
              <a:solidFill>
                <a:srgbClr val="5C64B8"/>
              </a:solidFill>
            </a:endParaRPr>
          </a:p>
        </p:txBody>
      </p:sp>
      <p:sp>
        <p:nvSpPr>
          <p:cNvPr id="27" name="Google Shape;483;p43">
            <a:extLst>
              <a:ext uri="{FF2B5EF4-FFF2-40B4-BE49-F238E27FC236}">
                <a16:creationId xmlns:a16="http://schemas.microsoft.com/office/drawing/2014/main" id="{162F1B91-4963-31A3-BD54-C0A9D057F97F}"/>
              </a:ext>
            </a:extLst>
          </p:cNvPr>
          <p:cNvSpPr txBox="1">
            <a:spLocks/>
          </p:cNvSpPr>
          <p:nvPr/>
        </p:nvSpPr>
        <p:spPr>
          <a:xfrm>
            <a:off x="6401103" y="4451465"/>
            <a:ext cx="1305425"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400" b="1" dirty="0">
                <a:solidFill>
                  <a:srgbClr val="5C64B8"/>
                </a:solidFill>
              </a:rPr>
              <a:t>nothing</a:t>
            </a:r>
            <a:endParaRPr lang="en-GB" sz="3600" b="1" dirty="0">
              <a:solidFill>
                <a:srgbClr val="5C64B8"/>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9"/>
          <p:cNvSpPr txBox="1">
            <a:spLocks noGrp="1"/>
          </p:cNvSpPr>
          <p:nvPr>
            <p:ph type="title"/>
          </p:nvPr>
        </p:nvSpPr>
        <p:spPr>
          <a:xfrm>
            <a:off x="720000" y="274128"/>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400" dirty="0"/>
              <a:t>Integrating the model</a:t>
            </a:r>
            <a:endParaRPr sz="4400" dirty="0"/>
          </a:p>
        </p:txBody>
      </p:sp>
      <p:sp>
        <p:nvSpPr>
          <p:cNvPr id="397" name="Google Shape;397;p39"/>
          <p:cNvSpPr txBox="1">
            <a:spLocks noGrp="1"/>
          </p:cNvSpPr>
          <p:nvPr>
            <p:ph type="subTitle" idx="1"/>
          </p:nvPr>
        </p:nvSpPr>
        <p:spPr>
          <a:xfrm>
            <a:off x="918600" y="1156990"/>
            <a:ext cx="7306800" cy="2694338"/>
          </a:xfrm>
          <a:prstGeom prst="rect">
            <a:avLst/>
          </a:prstGeom>
        </p:spPr>
        <p:txBody>
          <a:bodyPr spcFirstLastPara="1" wrap="square" lIns="91425" tIns="91425" rIns="91425" bIns="91425" anchor="t" anchorCtr="0">
            <a:noAutofit/>
          </a:bodyPr>
          <a:lstStyle/>
          <a:p>
            <a:pPr marL="171450" lvl="0" indent="-1714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Using the p5.js JavaScript library, an interactive canvas was created to host the game elements. This library provided a suite of tools necessary to create the game environment, animate game characters, and facilitate real-time interactivity.</a:t>
            </a:r>
          </a:p>
          <a:p>
            <a:pPr marL="171450" lvl="0" indent="-1714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endParaRPr lang="en-GB" dirty="0">
              <a:solidFill>
                <a:schemeClr val="accent2"/>
              </a:solidFill>
            </a:endParaRPr>
          </a:p>
          <a:p>
            <a:pPr marL="171450" lvl="0" indent="-1714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The next crucial step was to integrate the trained AI model. To achieve this, a real-time feed from the user's webcam was implemented on the game screen. The captured hand gestures were then continuously fed into the AI model, and in return, the model provided a classified output corresponding to each specific gesture. This classified output was used to control the movement of Pac-Man on the game canvas.</a:t>
            </a:r>
          </a:p>
          <a:p>
            <a:pPr marL="171450" lvl="0" indent="-1714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endParaRPr lang="en-GB" dirty="0">
              <a:solidFill>
                <a:schemeClr val="accent2"/>
              </a:solidFill>
            </a:endParaRPr>
          </a:p>
          <a:p>
            <a:pPr marL="171450" lvl="0" indent="-171450" algn="just" rtl="0">
              <a:spcBef>
                <a:spcPts val="0"/>
              </a:spcBef>
              <a:spcAft>
                <a:spcPts val="0"/>
              </a:spcAft>
              <a:buClr>
                <a:schemeClr val="hlink"/>
              </a:buClr>
              <a:buSzPts val="1100"/>
              <a:buBlip>
                <a:blip r:embed="rId3">
                  <a:extLst>
                    <a:ext uri="{96DAC541-7B7A-43D3-8B79-37D633B846F1}">
                      <asvg:svgBlip xmlns:asvg="http://schemas.microsoft.com/office/drawing/2016/SVG/main" r:embed="rId4"/>
                    </a:ext>
                  </a:extLst>
                </a:blip>
              </a:buBlip>
            </a:pPr>
            <a:r>
              <a:rPr lang="en-GB" dirty="0">
                <a:solidFill>
                  <a:schemeClr val="accent2"/>
                </a:solidFill>
              </a:rPr>
              <a:t>To enhance user experience dynamic hand gesture images are displayed to the left, changing in sync with the player's movements. This real-time visual feedback gives players an understanding of the gesture being recognized by the AI, hence providing an intuitive and interactive gaming experience.</a:t>
            </a:r>
            <a:endParaRPr dirty="0">
              <a:solidFill>
                <a:schemeClr val="accent2"/>
              </a:solidFill>
            </a:endParaRPr>
          </a:p>
        </p:txBody>
      </p:sp>
      <p:grpSp>
        <p:nvGrpSpPr>
          <p:cNvPr id="398" name="Google Shape;398;p39"/>
          <p:cNvGrpSpPr/>
          <p:nvPr/>
        </p:nvGrpSpPr>
        <p:grpSpPr>
          <a:xfrm>
            <a:off x="8026698" y="4713214"/>
            <a:ext cx="781084" cy="198455"/>
            <a:chOff x="2641350" y="846250"/>
            <a:chExt cx="413600" cy="105075"/>
          </a:xfrm>
        </p:grpSpPr>
        <p:sp>
          <p:nvSpPr>
            <p:cNvPr id="399" name="Google Shape;399;p39"/>
            <p:cNvSpPr/>
            <p:nvPr/>
          </p:nvSpPr>
          <p:spPr>
            <a:xfrm>
              <a:off x="2991475" y="846250"/>
              <a:ext cx="63475" cy="105075"/>
            </a:xfrm>
            <a:custGeom>
              <a:avLst/>
              <a:gdLst/>
              <a:ahLst/>
              <a:cxnLst/>
              <a:rect l="l" t="t" r="r" b="b"/>
              <a:pathLst>
                <a:path w="2539" h="4203" extrusionOk="0">
                  <a:moveTo>
                    <a:pt x="2092" y="1"/>
                  </a:moveTo>
                  <a:lnTo>
                    <a:pt x="1" y="2111"/>
                  </a:lnTo>
                  <a:lnTo>
                    <a:pt x="2092" y="4202"/>
                  </a:lnTo>
                  <a:lnTo>
                    <a:pt x="2538" y="3756"/>
                  </a:lnTo>
                  <a:lnTo>
                    <a:pt x="874" y="2111"/>
                  </a:lnTo>
                  <a:lnTo>
                    <a:pt x="2538" y="447"/>
                  </a:lnTo>
                  <a:lnTo>
                    <a:pt x="20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2874775" y="846250"/>
              <a:ext cx="63450" cy="105075"/>
            </a:xfrm>
            <a:custGeom>
              <a:avLst/>
              <a:gdLst/>
              <a:ahLst/>
              <a:cxnLst/>
              <a:rect l="l" t="t" r="r" b="b"/>
              <a:pathLst>
                <a:path w="2538" h="4203" extrusionOk="0">
                  <a:moveTo>
                    <a:pt x="2091" y="1"/>
                  </a:moveTo>
                  <a:lnTo>
                    <a:pt x="0" y="2111"/>
                  </a:lnTo>
                  <a:lnTo>
                    <a:pt x="2091" y="4202"/>
                  </a:lnTo>
                  <a:lnTo>
                    <a:pt x="2538" y="3756"/>
                  </a:lnTo>
                  <a:lnTo>
                    <a:pt x="894" y="2111"/>
                  </a:lnTo>
                  <a:lnTo>
                    <a:pt x="2538" y="447"/>
                  </a:lnTo>
                  <a:lnTo>
                    <a:pt x="20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2758075" y="846250"/>
              <a:ext cx="63450" cy="105075"/>
            </a:xfrm>
            <a:custGeom>
              <a:avLst/>
              <a:gdLst/>
              <a:ahLst/>
              <a:cxnLst/>
              <a:rect l="l" t="t" r="r" b="b"/>
              <a:pathLst>
                <a:path w="2538" h="4203" extrusionOk="0">
                  <a:moveTo>
                    <a:pt x="2111" y="1"/>
                  </a:moveTo>
                  <a:lnTo>
                    <a:pt x="0" y="2111"/>
                  </a:lnTo>
                  <a:lnTo>
                    <a:pt x="2111" y="4202"/>
                  </a:lnTo>
                  <a:lnTo>
                    <a:pt x="2537" y="3756"/>
                  </a:lnTo>
                  <a:lnTo>
                    <a:pt x="893" y="2111"/>
                  </a:lnTo>
                  <a:lnTo>
                    <a:pt x="2537" y="447"/>
                  </a:lnTo>
                  <a:lnTo>
                    <a:pt x="21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2641350" y="846250"/>
              <a:ext cx="63975" cy="105075"/>
            </a:xfrm>
            <a:custGeom>
              <a:avLst/>
              <a:gdLst/>
              <a:ahLst/>
              <a:cxnLst/>
              <a:rect l="l" t="t" r="r" b="b"/>
              <a:pathLst>
                <a:path w="2559" h="4203" extrusionOk="0">
                  <a:moveTo>
                    <a:pt x="2112" y="1"/>
                  </a:moveTo>
                  <a:lnTo>
                    <a:pt x="1" y="2111"/>
                  </a:lnTo>
                  <a:lnTo>
                    <a:pt x="2112" y="4202"/>
                  </a:lnTo>
                  <a:lnTo>
                    <a:pt x="2558" y="3756"/>
                  </a:lnTo>
                  <a:lnTo>
                    <a:pt x="894" y="2111"/>
                  </a:lnTo>
                  <a:lnTo>
                    <a:pt x="2558" y="447"/>
                  </a:lnTo>
                  <a:lnTo>
                    <a:pt x="211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roup 16">
            <a:extLst>
              <a:ext uri="{FF2B5EF4-FFF2-40B4-BE49-F238E27FC236}">
                <a16:creationId xmlns:a16="http://schemas.microsoft.com/office/drawing/2014/main" id="{639A12D7-4D80-02E6-FD3C-B4AF3C577E97}"/>
              </a:ext>
            </a:extLst>
          </p:cNvPr>
          <p:cNvGrpSpPr/>
          <p:nvPr/>
        </p:nvGrpSpPr>
        <p:grpSpPr>
          <a:xfrm>
            <a:off x="1668433" y="3853869"/>
            <a:ext cx="5732010" cy="1265250"/>
            <a:chOff x="1714927" y="3985602"/>
            <a:chExt cx="5732010" cy="1265250"/>
          </a:xfrm>
        </p:grpSpPr>
        <p:pic>
          <p:nvPicPr>
            <p:cNvPr id="3" name="Picture 2" descr="A hand cursor on a black background&#10;&#10;Description automatically generated with medium confidence">
              <a:extLst>
                <a:ext uri="{FF2B5EF4-FFF2-40B4-BE49-F238E27FC236}">
                  <a16:creationId xmlns:a16="http://schemas.microsoft.com/office/drawing/2014/main" id="{58307795-95C7-8D63-3D93-B2AC119C80DE}"/>
                </a:ext>
              </a:extLst>
            </p:cNvPr>
            <p:cNvPicPr>
              <a:picLocks noChangeAspect="1"/>
            </p:cNvPicPr>
            <p:nvPr/>
          </p:nvPicPr>
          <p:blipFill>
            <a:blip r:embed="rId5"/>
            <a:stretch>
              <a:fillRect/>
            </a:stretch>
          </p:blipFill>
          <p:spPr>
            <a:xfrm>
              <a:off x="1714927" y="3986510"/>
              <a:ext cx="812692" cy="812692"/>
            </a:xfrm>
            <a:prstGeom prst="rect">
              <a:avLst/>
            </a:prstGeom>
          </p:spPr>
        </p:pic>
        <p:pic>
          <p:nvPicPr>
            <p:cNvPr id="5" name="Picture 4" descr="A hand cursor on a black background&#10;&#10;Description automatically generated">
              <a:extLst>
                <a:ext uri="{FF2B5EF4-FFF2-40B4-BE49-F238E27FC236}">
                  <a16:creationId xmlns:a16="http://schemas.microsoft.com/office/drawing/2014/main" id="{6E65B039-E1A2-C500-A5D7-88BE2D10CB5A}"/>
                </a:ext>
              </a:extLst>
            </p:cNvPr>
            <p:cNvPicPr>
              <a:picLocks noChangeAspect="1"/>
            </p:cNvPicPr>
            <p:nvPr/>
          </p:nvPicPr>
          <p:blipFill>
            <a:blip r:embed="rId6"/>
            <a:stretch>
              <a:fillRect/>
            </a:stretch>
          </p:blipFill>
          <p:spPr>
            <a:xfrm>
              <a:off x="2964910" y="4063253"/>
              <a:ext cx="813600" cy="813600"/>
            </a:xfrm>
            <a:prstGeom prst="rect">
              <a:avLst/>
            </a:prstGeom>
          </p:spPr>
        </p:pic>
        <p:pic>
          <p:nvPicPr>
            <p:cNvPr id="7" name="Picture 6" descr="A hand cursor on a black background&#10;&#10;Description automatically generated with medium confidence">
              <a:extLst>
                <a:ext uri="{FF2B5EF4-FFF2-40B4-BE49-F238E27FC236}">
                  <a16:creationId xmlns:a16="http://schemas.microsoft.com/office/drawing/2014/main" id="{5320C302-4E6F-7227-E7B1-BAFB5E3B299E}"/>
                </a:ext>
              </a:extLst>
            </p:cNvPr>
            <p:cNvPicPr>
              <a:picLocks noChangeAspect="1"/>
            </p:cNvPicPr>
            <p:nvPr/>
          </p:nvPicPr>
          <p:blipFill>
            <a:blip r:embed="rId7"/>
            <a:stretch>
              <a:fillRect/>
            </a:stretch>
          </p:blipFill>
          <p:spPr>
            <a:xfrm>
              <a:off x="4178916" y="4063253"/>
              <a:ext cx="813600" cy="813600"/>
            </a:xfrm>
            <a:prstGeom prst="rect">
              <a:avLst/>
            </a:prstGeom>
          </p:spPr>
        </p:pic>
        <p:pic>
          <p:nvPicPr>
            <p:cNvPr id="9" name="Picture 8" descr="A hand pointing at something&#10;&#10;Description automatically generated with low confidence">
              <a:extLst>
                <a:ext uri="{FF2B5EF4-FFF2-40B4-BE49-F238E27FC236}">
                  <a16:creationId xmlns:a16="http://schemas.microsoft.com/office/drawing/2014/main" id="{93D92179-18DF-281E-B038-6147A0D7A17F}"/>
                </a:ext>
              </a:extLst>
            </p:cNvPr>
            <p:cNvPicPr>
              <a:picLocks noChangeAspect="1"/>
            </p:cNvPicPr>
            <p:nvPr/>
          </p:nvPicPr>
          <p:blipFill>
            <a:blip r:embed="rId8"/>
            <a:stretch>
              <a:fillRect/>
            </a:stretch>
          </p:blipFill>
          <p:spPr>
            <a:xfrm>
              <a:off x="5392923" y="3985602"/>
              <a:ext cx="813600" cy="813600"/>
            </a:xfrm>
            <a:prstGeom prst="rect">
              <a:avLst/>
            </a:prstGeom>
          </p:spPr>
        </p:pic>
        <p:pic>
          <p:nvPicPr>
            <p:cNvPr id="11" name="Picture 10" descr="A picture containing symbol, graphics, design&#10;&#10;Description automatically generated">
              <a:extLst>
                <a:ext uri="{FF2B5EF4-FFF2-40B4-BE49-F238E27FC236}">
                  <a16:creationId xmlns:a16="http://schemas.microsoft.com/office/drawing/2014/main" id="{27A663D9-573E-B08B-80DB-AC00570370EA}"/>
                </a:ext>
              </a:extLst>
            </p:cNvPr>
            <p:cNvPicPr>
              <a:picLocks noChangeAspect="1"/>
            </p:cNvPicPr>
            <p:nvPr/>
          </p:nvPicPr>
          <p:blipFill>
            <a:blip r:embed="rId9"/>
            <a:stretch>
              <a:fillRect/>
            </a:stretch>
          </p:blipFill>
          <p:spPr>
            <a:xfrm>
              <a:off x="6790355" y="4063253"/>
              <a:ext cx="416356" cy="531165"/>
            </a:xfrm>
            <a:prstGeom prst="rect">
              <a:avLst/>
            </a:prstGeom>
          </p:spPr>
        </p:pic>
        <p:sp>
          <p:nvSpPr>
            <p:cNvPr id="12" name="Google Shape;483;p43">
              <a:extLst>
                <a:ext uri="{FF2B5EF4-FFF2-40B4-BE49-F238E27FC236}">
                  <a16:creationId xmlns:a16="http://schemas.microsoft.com/office/drawing/2014/main" id="{3CE82F44-F70B-9BAC-8313-AB37A7DFD636}"/>
                </a:ext>
              </a:extLst>
            </p:cNvPr>
            <p:cNvSpPr txBox="1">
              <a:spLocks/>
            </p:cNvSpPr>
            <p:nvPr/>
          </p:nvSpPr>
          <p:spPr>
            <a:xfrm>
              <a:off x="1805665" y="4560917"/>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000" b="1" dirty="0">
                  <a:solidFill>
                    <a:srgbClr val="5C64B8"/>
                  </a:solidFill>
                </a:rPr>
                <a:t>up</a:t>
              </a:r>
              <a:endParaRPr lang="en-GB" sz="3600" b="1" dirty="0">
                <a:solidFill>
                  <a:srgbClr val="5C64B8"/>
                </a:solidFill>
              </a:endParaRPr>
            </a:p>
          </p:txBody>
        </p:sp>
        <p:sp>
          <p:nvSpPr>
            <p:cNvPr id="13" name="Google Shape;483;p43">
              <a:extLst>
                <a:ext uri="{FF2B5EF4-FFF2-40B4-BE49-F238E27FC236}">
                  <a16:creationId xmlns:a16="http://schemas.microsoft.com/office/drawing/2014/main" id="{C773A9D4-62AF-0CAD-E3BA-6CD9CD0DAB56}"/>
                </a:ext>
              </a:extLst>
            </p:cNvPr>
            <p:cNvSpPr txBox="1">
              <a:spLocks/>
            </p:cNvSpPr>
            <p:nvPr/>
          </p:nvSpPr>
          <p:spPr>
            <a:xfrm>
              <a:off x="3017497" y="4572486"/>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000" b="1" dirty="0">
                  <a:solidFill>
                    <a:srgbClr val="5C64B8"/>
                  </a:solidFill>
                </a:rPr>
                <a:t>down</a:t>
              </a:r>
              <a:endParaRPr lang="en-GB" sz="3600" b="1" dirty="0">
                <a:solidFill>
                  <a:srgbClr val="5C64B8"/>
                </a:solidFill>
              </a:endParaRPr>
            </a:p>
          </p:txBody>
        </p:sp>
        <p:sp>
          <p:nvSpPr>
            <p:cNvPr id="14" name="Google Shape;483;p43">
              <a:extLst>
                <a:ext uri="{FF2B5EF4-FFF2-40B4-BE49-F238E27FC236}">
                  <a16:creationId xmlns:a16="http://schemas.microsoft.com/office/drawing/2014/main" id="{73978EA1-F873-94D5-3482-9E7A756CE32F}"/>
                </a:ext>
              </a:extLst>
            </p:cNvPr>
            <p:cNvSpPr txBox="1">
              <a:spLocks/>
            </p:cNvSpPr>
            <p:nvPr/>
          </p:nvSpPr>
          <p:spPr>
            <a:xfrm>
              <a:off x="4253407" y="4560917"/>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000" b="1" dirty="0">
                  <a:solidFill>
                    <a:srgbClr val="5C64B8"/>
                  </a:solidFill>
                </a:rPr>
                <a:t>left</a:t>
              </a:r>
              <a:endParaRPr lang="en-GB" sz="3600" b="1" dirty="0">
                <a:solidFill>
                  <a:srgbClr val="5C64B8"/>
                </a:solidFill>
              </a:endParaRPr>
            </a:p>
          </p:txBody>
        </p:sp>
        <p:sp>
          <p:nvSpPr>
            <p:cNvPr id="15" name="Google Shape;483;p43">
              <a:extLst>
                <a:ext uri="{FF2B5EF4-FFF2-40B4-BE49-F238E27FC236}">
                  <a16:creationId xmlns:a16="http://schemas.microsoft.com/office/drawing/2014/main" id="{ABA00FFD-EEF6-CA74-9237-02CFCA091394}"/>
                </a:ext>
              </a:extLst>
            </p:cNvPr>
            <p:cNvSpPr txBox="1">
              <a:spLocks/>
            </p:cNvSpPr>
            <p:nvPr/>
          </p:nvSpPr>
          <p:spPr>
            <a:xfrm>
              <a:off x="5410393" y="4572486"/>
              <a:ext cx="721954"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000" b="1" dirty="0">
                  <a:solidFill>
                    <a:srgbClr val="5C64B8"/>
                  </a:solidFill>
                </a:rPr>
                <a:t>right</a:t>
              </a:r>
              <a:endParaRPr lang="en-GB" sz="3600" b="1" dirty="0">
                <a:solidFill>
                  <a:srgbClr val="5C64B8"/>
                </a:solidFill>
              </a:endParaRPr>
            </a:p>
          </p:txBody>
        </p:sp>
        <p:sp>
          <p:nvSpPr>
            <p:cNvPr id="16" name="Google Shape;483;p43">
              <a:extLst>
                <a:ext uri="{FF2B5EF4-FFF2-40B4-BE49-F238E27FC236}">
                  <a16:creationId xmlns:a16="http://schemas.microsoft.com/office/drawing/2014/main" id="{7EDB949D-4033-639C-B60D-F8EDB6A0E6FB}"/>
                </a:ext>
              </a:extLst>
            </p:cNvPr>
            <p:cNvSpPr txBox="1">
              <a:spLocks/>
            </p:cNvSpPr>
            <p:nvPr/>
          </p:nvSpPr>
          <p:spPr>
            <a:xfrm>
              <a:off x="6528205" y="4560917"/>
              <a:ext cx="918732" cy="6783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500"/>
                <a:buFont typeface="Bebas Neue"/>
                <a:buNone/>
                <a:defRPr sz="3900" b="0" i="0" u="none" strike="noStrike" cap="none">
                  <a:solidFill>
                    <a:schemeClr val="accent1"/>
                  </a:solidFill>
                  <a:latin typeface="Bebas Neue"/>
                  <a:ea typeface="Bebas Neue"/>
                  <a:cs typeface="Bebas Neue"/>
                  <a:sym typeface="Bebas Neu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r>
                <a:rPr lang="en-GB" sz="2000" b="1" dirty="0">
                  <a:solidFill>
                    <a:srgbClr val="5C64B8"/>
                  </a:solidFill>
                </a:rPr>
                <a:t>nothing</a:t>
              </a:r>
              <a:endParaRPr lang="en-GB" sz="3600" b="1" dirty="0">
                <a:solidFill>
                  <a:srgbClr val="5C64B8"/>
                </a:solidFill>
              </a:endParaRPr>
            </a:p>
          </p:txBody>
        </p:sp>
      </p:grpSp>
    </p:spTree>
    <p:extLst>
      <p:ext uri="{BB962C8B-B14F-4D97-AF65-F5344CB8AC3E}">
        <p14:creationId xmlns:p14="http://schemas.microsoft.com/office/powerpoint/2010/main" val="22008698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rtificial Intelligence (AI) Startup Business Plan by Slidesgo">
  <a:themeElements>
    <a:clrScheme name="Simple Light">
      <a:dk1>
        <a:srgbClr val="191919"/>
      </a:dk1>
      <a:lt1>
        <a:srgbClr val="FFFFFF"/>
      </a:lt1>
      <a:dk2>
        <a:srgbClr val="C1C1C1"/>
      </a:dk2>
      <a:lt2>
        <a:srgbClr val="E7E7E7"/>
      </a:lt2>
      <a:accent1>
        <a:srgbClr val="6E79E4"/>
      </a:accent1>
      <a:accent2>
        <a:srgbClr val="3C3C3B"/>
      </a:accent2>
      <a:accent3>
        <a:srgbClr val="5C64B8"/>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1031</Words>
  <Application>Microsoft Office PowerPoint</Application>
  <PresentationFormat>On-screen Show (16:9)</PresentationFormat>
  <Paragraphs>99</Paragraphs>
  <Slides>22</Slides>
  <Notes>22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Raleway Medium</vt:lpstr>
      <vt:lpstr>Raleway</vt:lpstr>
      <vt:lpstr>Bebas Neue</vt:lpstr>
      <vt:lpstr>Nunito</vt:lpstr>
      <vt:lpstr>Bahnschrift SemiBold</vt:lpstr>
      <vt:lpstr>Artificial Intelligence (AI) Startup Business Plan by Slidesgo</vt:lpstr>
      <vt:lpstr>Playing games via gestures</vt:lpstr>
      <vt:lpstr>Introduction</vt:lpstr>
      <vt:lpstr>Introduction</vt:lpstr>
      <vt:lpstr>Introduction</vt:lpstr>
      <vt:lpstr>Tools used</vt:lpstr>
      <vt:lpstr>PowerPoint Presentation</vt:lpstr>
      <vt:lpstr>Implementation</vt:lpstr>
      <vt:lpstr>Training the model</vt:lpstr>
      <vt:lpstr>Integrating the model</vt:lpstr>
      <vt:lpstr>Building the WEB APPLICATION</vt:lpstr>
      <vt:lpstr>Challenges Faced</vt:lpstr>
      <vt:lpstr>Challenges Faced</vt:lpstr>
      <vt:lpstr>limitations</vt:lpstr>
      <vt:lpstr>Results and Evaluation</vt:lpstr>
      <vt:lpstr>Menu page</vt:lpstr>
      <vt:lpstr>instructions page</vt:lpstr>
      <vt:lpstr>Game page</vt:lpstr>
      <vt:lpstr>Video gameplay</vt:lpstr>
      <vt:lpstr>conclusion</vt:lpstr>
      <vt:lpstr>What was learnt</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Playing games via gestures</dc:title>
  <cp:lastModifiedBy>Mark Dingli</cp:lastModifiedBy>
  <cp:revision>134</cp:revision>
  <dcterms:modified xsi:type="dcterms:W3CDTF">2023-06-11T13:06:10Z</dcterms:modified>
</cp:coreProperties>
</file>